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804" r:id="rId1"/>
    <p:sldMasterId id="2147483816" r:id="rId2"/>
    <p:sldMasterId id="2147483828" r:id="rId3"/>
  </p:sldMasterIdLst>
  <p:notesMasterIdLst>
    <p:notesMasterId r:id="rId12"/>
  </p:notesMasterIdLst>
  <p:handoutMasterIdLst>
    <p:handoutMasterId r:id="rId13"/>
  </p:handoutMasterIdLst>
  <p:sldIdLst>
    <p:sldId id="337" r:id="rId4"/>
    <p:sldId id="438" r:id="rId5"/>
    <p:sldId id="443" r:id="rId6"/>
    <p:sldId id="444" r:id="rId7"/>
    <p:sldId id="435" r:id="rId8"/>
    <p:sldId id="436" r:id="rId9"/>
    <p:sldId id="440" r:id="rId10"/>
    <p:sldId id="44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ki" initials="f" lastIdx="3" clrIdx="0"/>
  <p:cmAuthor id="1" name="Direction Technique" initials="DT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9C60A"/>
    <a:srgbClr val="C050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9" autoAdjust="0"/>
    <p:restoredTop sz="94599" autoAdjust="0"/>
  </p:normalViewPr>
  <p:slideViewPr>
    <p:cSldViewPr>
      <p:cViewPr varScale="1">
        <p:scale>
          <a:sx n="116" d="100"/>
          <a:sy n="116" d="100"/>
        </p:scale>
        <p:origin x="-187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400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mailto:%20bda@institutbda.com" TargetMode="External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mailto:%20bda@institutbda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BB61DE-1261-4B9B-9EC4-D1C7D5F7AA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71EACEC-9132-425B-8FA6-2B5E55D65073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pPr algn="ctr" rtl="0"/>
          <a:r>
            <a:rPr lang="fr-FR" b="1" dirty="0" smtClean="0">
              <a:latin typeface="Book Antiqua" panose="02040602050305030304" pitchFamily="18" charset="0"/>
            </a:rPr>
            <a:t>RECENSEMENT DES POINTS D’ARGENT ET POINTS DE VENTE DE PRODUITS DE GRANDE CONSOMMATION</a:t>
          </a:r>
          <a:endParaRPr lang="fr-FR" b="1" dirty="0">
            <a:solidFill>
              <a:schemeClr val="bg1"/>
            </a:solidFill>
            <a:latin typeface="Book Antiqua" panose="02040602050305030304" pitchFamily="18" charset="0"/>
          </a:endParaRPr>
        </a:p>
      </dgm:t>
    </dgm:pt>
    <dgm:pt modelId="{E70E8A0B-D546-4A0B-9E2D-AFC313556EE3}" type="parTrans" cxnId="{DD685333-00E1-4F05-9EBD-BAE824163210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B62C5296-C7A5-468A-B02B-3EEF1B456432}" type="sibTrans" cxnId="{DD685333-00E1-4F05-9EBD-BAE824163210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51C0850F-FA13-490D-94CA-9636F2B8F80A}" type="pres">
      <dgm:prSet presAssocID="{03BB61DE-1261-4B9B-9EC4-D1C7D5F7AA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FCAE92F-A795-4FB5-A196-4E7F50786B1B}" type="pres">
      <dgm:prSet presAssocID="{A71EACEC-9132-425B-8FA6-2B5E55D65073}" presName="parentText" presStyleLbl="node1" presStyleIdx="0" presStyleCnt="1" custScaleY="180673" custLinFactNeighborY="310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D685333-00E1-4F05-9EBD-BAE824163210}" srcId="{03BB61DE-1261-4B9B-9EC4-D1C7D5F7AAEE}" destId="{A71EACEC-9132-425B-8FA6-2B5E55D65073}" srcOrd="0" destOrd="0" parTransId="{E70E8A0B-D546-4A0B-9E2D-AFC313556EE3}" sibTransId="{B62C5296-C7A5-468A-B02B-3EEF1B456432}"/>
    <dgm:cxn modelId="{96604783-6B82-4E82-BA4D-237A259C27D7}" type="presOf" srcId="{A71EACEC-9132-425B-8FA6-2B5E55D65073}" destId="{7FCAE92F-A795-4FB5-A196-4E7F50786B1B}" srcOrd="0" destOrd="0" presId="urn:microsoft.com/office/officeart/2005/8/layout/vList2"/>
    <dgm:cxn modelId="{A36E7262-5E04-414B-A76B-CC2079C68B6E}" type="presOf" srcId="{03BB61DE-1261-4B9B-9EC4-D1C7D5F7AAEE}" destId="{51C0850F-FA13-490D-94CA-9636F2B8F80A}" srcOrd="0" destOrd="0" presId="urn:microsoft.com/office/officeart/2005/8/layout/vList2"/>
    <dgm:cxn modelId="{01E1D456-B6AF-4BF9-A536-CDA8F87E6F6E}" type="presParOf" srcId="{51C0850F-FA13-490D-94CA-9636F2B8F80A}" destId="{7FCAE92F-A795-4FB5-A196-4E7F50786B1B}" srcOrd="0" destOrd="0" presId="urn:microsoft.com/office/officeart/2005/8/layout/vList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A1083A-64A8-4F44-9D1A-07615A80159E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31F8C8DF-B507-4EB2-A93C-324073279D42}">
      <dgm:prSet phldrT="[Texte]" custT="1"/>
      <dgm:spPr>
        <a:solidFill>
          <a:srgbClr val="00B050"/>
        </a:solidFill>
      </dgm:spPr>
      <dgm:t>
        <a:bodyPr/>
        <a:lstStyle/>
        <a:p>
          <a:pPr algn="ctr"/>
          <a:r>
            <a:rPr lang="fr-FR" sz="2400" dirty="0" smtClean="0">
              <a:latin typeface="Book Antiqua" panose="02040602050305030304" pitchFamily="18" charset="0"/>
            </a:rPr>
            <a:t>EXPERIENCES DE BDA EN MATIERE DE RECENSEMENTS</a:t>
          </a:r>
          <a:endParaRPr lang="fr-FR" sz="2400" dirty="0">
            <a:latin typeface="Book Antiqua" panose="02040602050305030304" pitchFamily="18" charset="0"/>
          </a:endParaRPr>
        </a:p>
      </dgm:t>
    </dgm:pt>
    <dgm:pt modelId="{F6874040-CFE4-49FF-BA02-A4F4EA19675B}" type="parTrans" cxnId="{3D3B3DAE-D41F-47F8-BC1B-F5D7B991763F}">
      <dgm:prSet/>
      <dgm:spPr/>
      <dgm:t>
        <a:bodyPr/>
        <a:lstStyle/>
        <a:p>
          <a:endParaRPr lang="fr-FR" sz="2400"/>
        </a:p>
      </dgm:t>
    </dgm:pt>
    <dgm:pt modelId="{81DA6064-8650-46FE-9FF0-89AB6085D953}" type="sibTrans" cxnId="{3D3B3DAE-D41F-47F8-BC1B-F5D7B991763F}">
      <dgm:prSet/>
      <dgm:spPr/>
      <dgm:t>
        <a:bodyPr/>
        <a:lstStyle/>
        <a:p>
          <a:endParaRPr lang="fr-FR" sz="2400"/>
        </a:p>
      </dgm:t>
    </dgm:pt>
    <dgm:pt modelId="{DF399654-09E0-407B-87E2-9FE6EE73D1CA}" type="pres">
      <dgm:prSet presAssocID="{1CA1083A-64A8-4F44-9D1A-07615A8015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FB215B7-FAAE-4E17-97EF-938589FA32B8}" type="pres">
      <dgm:prSet presAssocID="{31F8C8DF-B507-4EB2-A93C-324073279D42}" presName="parentText" presStyleLbl="node1" presStyleIdx="0" presStyleCnt="1" custScaleY="274140" custLinFactNeighborX="4831" custLinFactNeighborY="-410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D3B3DAE-D41F-47F8-BC1B-F5D7B991763F}" srcId="{1CA1083A-64A8-4F44-9D1A-07615A80159E}" destId="{31F8C8DF-B507-4EB2-A93C-324073279D42}" srcOrd="0" destOrd="0" parTransId="{F6874040-CFE4-49FF-BA02-A4F4EA19675B}" sibTransId="{81DA6064-8650-46FE-9FF0-89AB6085D953}"/>
    <dgm:cxn modelId="{DB68D575-541E-482E-8A8D-9FBA22A43EE3}" type="presOf" srcId="{31F8C8DF-B507-4EB2-A93C-324073279D42}" destId="{8FB215B7-FAAE-4E17-97EF-938589FA32B8}" srcOrd="0" destOrd="0" presId="urn:microsoft.com/office/officeart/2005/8/layout/vList2"/>
    <dgm:cxn modelId="{0ACD39FB-36C0-4517-96C5-A68218BE8E37}" type="presOf" srcId="{1CA1083A-64A8-4F44-9D1A-07615A80159E}" destId="{DF399654-09E0-407B-87E2-9FE6EE73D1CA}" srcOrd="0" destOrd="0" presId="urn:microsoft.com/office/officeart/2005/8/layout/vList2"/>
    <dgm:cxn modelId="{4EA8CB82-4381-4814-ADF8-1D214D69F72B}" type="presParOf" srcId="{DF399654-09E0-407B-87E2-9FE6EE73D1CA}" destId="{8FB215B7-FAAE-4E17-97EF-938589FA32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73C8EA-7613-4968-800E-47C5083199D4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F66470-8219-4CF9-BEEF-6D3A63251C2E}">
      <dgm:prSet phldrT="[Texte]"/>
      <dgm:spPr>
        <a:ln>
          <a:solidFill>
            <a:srgbClr val="49C60A"/>
          </a:solidFill>
        </a:ln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Pour les Points d’argent</a:t>
          </a:r>
          <a:endParaRPr lang="fr-FR" b="1" dirty="0">
            <a:latin typeface="Book Antiqua" panose="02040602050305030304" pitchFamily="18" charset="0"/>
          </a:endParaRPr>
        </a:p>
      </dgm:t>
    </dgm:pt>
    <dgm:pt modelId="{48D8E179-2165-4BFC-8BAE-07ED3662B2AE}" type="par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8A68D916-D7DB-4F93-ACFE-21B2CE84BFFA}" type="sib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DF0E630-9282-4F42-8099-D248EBFA2BAD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>
              <a:latin typeface="Book Antiqua" panose="02040602050305030304" pitchFamily="18" charset="0"/>
            </a:rPr>
            <a:t>INFORMATIONS COLLECTEES </a:t>
          </a:r>
          <a:endParaRPr lang="fr-FR" dirty="0">
            <a:latin typeface="Book Antiqua" panose="02040602050305030304" pitchFamily="18" charset="0"/>
          </a:endParaRPr>
        </a:p>
      </dgm:t>
    </dgm:pt>
    <dgm:pt modelId="{87E48CF8-F57C-469E-AA67-ADA4BA3A35F4}" type="sib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ACDB5720-79CF-4CB6-990D-750C7432AB42}" type="par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52E5379-6471-47BB-9EC9-2F921DD4F33B}" type="pres">
      <dgm:prSet presAssocID="{1373C8EA-7613-4968-800E-47C5083199D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8B7952D-66BD-4B3D-8F9B-56876DAFEEF3}" type="pres">
      <dgm:prSet presAssocID="{9DF0E630-9282-4F42-8099-D248EBFA2BAD}" presName="root" presStyleCnt="0"/>
      <dgm:spPr/>
    </dgm:pt>
    <dgm:pt modelId="{A904057B-5A82-4625-83F8-EBF847DF3B59}" type="pres">
      <dgm:prSet presAssocID="{9DF0E630-9282-4F42-8099-D248EBFA2BAD}" presName="rootComposite" presStyleCnt="0"/>
      <dgm:spPr/>
    </dgm:pt>
    <dgm:pt modelId="{70687685-91AF-4140-9C5E-00E8B4B19A3D}" type="pres">
      <dgm:prSet presAssocID="{9DF0E630-9282-4F42-8099-D248EBFA2BAD}" presName="rootText" presStyleLbl="node1" presStyleIdx="0" presStyleCnt="1" custScaleX="260526" custScaleY="37899" custLinFactNeighborX="2352" custLinFactNeighborY="-7363"/>
      <dgm:spPr/>
      <dgm:t>
        <a:bodyPr/>
        <a:lstStyle/>
        <a:p>
          <a:endParaRPr lang="fr-FR"/>
        </a:p>
      </dgm:t>
    </dgm:pt>
    <dgm:pt modelId="{1D662A78-56B3-4AE0-B76D-60FF63B0A7CA}" type="pres">
      <dgm:prSet presAssocID="{9DF0E630-9282-4F42-8099-D248EBFA2BAD}" presName="rootConnector" presStyleLbl="node1" presStyleIdx="0" presStyleCnt="1"/>
      <dgm:spPr/>
      <dgm:t>
        <a:bodyPr/>
        <a:lstStyle/>
        <a:p>
          <a:endParaRPr lang="fr-FR"/>
        </a:p>
      </dgm:t>
    </dgm:pt>
    <dgm:pt modelId="{B905E53B-5EE3-400C-B09C-F4CAD232E8F1}" type="pres">
      <dgm:prSet presAssocID="{9DF0E630-9282-4F42-8099-D248EBFA2BAD}" presName="childShape" presStyleCnt="0"/>
      <dgm:spPr/>
    </dgm:pt>
    <dgm:pt modelId="{B44FFB3D-A45C-4AE9-9BFC-89118174626E}" type="pres">
      <dgm:prSet presAssocID="{48D8E179-2165-4BFC-8BAE-07ED3662B2AE}" presName="Name13" presStyleLbl="parChTrans1D2" presStyleIdx="0" presStyleCnt="1"/>
      <dgm:spPr/>
      <dgm:t>
        <a:bodyPr/>
        <a:lstStyle/>
        <a:p>
          <a:endParaRPr lang="fr-FR"/>
        </a:p>
      </dgm:t>
    </dgm:pt>
    <dgm:pt modelId="{D552CC9D-BB69-44DA-AA6B-84DF5B44D64E}" type="pres">
      <dgm:prSet presAssocID="{0DF66470-8219-4CF9-BEEF-6D3A63251C2E}" presName="childText" presStyleLbl="bgAcc1" presStyleIdx="0" presStyleCnt="1" custScaleX="247982" custScaleY="34247" custLinFactNeighborX="-8895" custLinFactNeighborY="-10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EEEA3EA-1574-46B3-B960-2E7CA4BDB7E0}" type="presOf" srcId="{48D8E179-2165-4BFC-8BAE-07ED3662B2AE}" destId="{B44FFB3D-A45C-4AE9-9BFC-89118174626E}" srcOrd="0" destOrd="0" presId="urn:microsoft.com/office/officeart/2005/8/layout/hierarchy3"/>
    <dgm:cxn modelId="{2598B2FD-D906-4488-AE2B-35C74A1B48F2}" type="presOf" srcId="{9DF0E630-9282-4F42-8099-D248EBFA2BAD}" destId="{1D662A78-56B3-4AE0-B76D-60FF63B0A7CA}" srcOrd="1" destOrd="0" presId="urn:microsoft.com/office/officeart/2005/8/layout/hierarchy3"/>
    <dgm:cxn modelId="{655C2236-ADA4-42B3-8DA2-BB5C96114605}" srcId="{1373C8EA-7613-4968-800E-47C5083199D4}" destId="{9DF0E630-9282-4F42-8099-D248EBFA2BAD}" srcOrd="0" destOrd="0" parTransId="{ACDB5720-79CF-4CB6-990D-750C7432AB42}" sibTransId="{87E48CF8-F57C-469E-AA67-ADA4BA3A35F4}"/>
    <dgm:cxn modelId="{BF149F6B-8F4D-4978-A1D2-3E062476C8EF}" srcId="{9DF0E630-9282-4F42-8099-D248EBFA2BAD}" destId="{0DF66470-8219-4CF9-BEEF-6D3A63251C2E}" srcOrd="0" destOrd="0" parTransId="{48D8E179-2165-4BFC-8BAE-07ED3662B2AE}" sibTransId="{8A68D916-D7DB-4F93-ACFE-21B2CE84BFFA}"/>
    <dgm:cxn modelId="{25076A23-17DE-43E8-A0B8-1A377C30BB46}" type="presOf" srcId="{0DF66470-8219-4CF9-BEEF-6D3A63251C2E}" destId="{D552CC9D-BB69-44DA-AA6B-84DF5B44D64E}" srcOrd="0" destOrd="0" presId="urn:microsoft.com/office/officeart/2005/8/layout/hierarchy3"/>
    <dgm:cxn modelId="{5C57E8AC-5975-42FD-866A-5E6AA892D0AD}" type="presOf" srcId="{1373C8EA-7613-4968-800E-47C5083199D4}" destId="{252E5379-6471-47BB-9EC9-2F921DD4F33B}" srcOrd="0" destOrd="0" presId="urn:microsoft.com/office/officeart/2005/8/layout/hierarchy3"/>
    <dgm:cxn modelId="{37D880BB-F717-4C3F-84E4-847E6712495E}" type="presOf" srcId="{9DF0E630-9282-4F42-8099-D248EBFA2BAD}" destId="{70687685-91AF-4140-9C5E-00E8B4B19A3D}" srcOrd="0" destOrd="0" presId="urn:microsoft.com/office/officeart/2005/8/layout/hierarchy3"/>
    <dgm:cxn modelId="{3E9D2AA1-090E-4C5C-B11C-7E50D3334754}" type="presParOf" srcId="{252E5379-6471-47BB-9EC9-2F921DD4F33B}" destId="{38B7952D-66BD-4B3D-8F9B-56876DAFEEF3}" srcOrd="0" destOrd="0" presId="urn:microsoft.com/office/officeart/2005/8/layout/hierarchy3"/>
    <dgm:cxn modelId="{EF67D40E-8B7F-4707-8354-29240F1B3C6C}" type="presParOf" srcId="{38B7952D-66BD-4B3D-8F9B-56876DAFEEF3}" destId="{A904057B-5A82-4625-83F8-EBF847DF3B59}" srcOrd="0" destOrd="0" presId="urn:microsoft.com/office/officeart/2005/8/layout/hierarchy3"/>
    <dgm:cxn modelId="{A90471A6-0BF7-4736-ADAC-741773D10905}" type="presParOf" srcId="{A904057B-5A82-4625-83F8-EBF847DF3B59}" destId="{70687685-91AF-4140-9C5E-00E8B4B19A3D}" srcOrd="0" destOrd="0" presId="urn:microsoft.com/office/officeart/2005/8/layout/hierarchy3"/>
    <dgm:cxn modelId="{592C436B-7974-449D-9807-6EC9F9D525B5}" type="presParOf" srcId="{A904057B-5A82-4625-83F8-EBF847DF3B59}" destId="{1D662A78-56B3-4AE0-B76D-60FF63B0A7CA}" srcOrd="1" destOrd="0" presId="urn:microsoft.com/office/officeart/2005/8/layout/hierarchy3"/>
    <dgm:cxn modelId="{F3953BE4-2B76-4693-96EB-EF0A1D15B489}" type="presParOf" srcId="{38B7952D-66BD-4B3D-8F9B-56876DAFEEF3}" destId="{B905E53B-5EE3-400C-B09C-F4CAD232E8F1}" srcOrd="1" destOrd="0" presId="urn:microsoft.com/office/officeart/2005/8/layout/hierarchy3"/>
    <dgm:cxn modelId="{E77D7E26-70E2-46E6-8AB6-47887FC88861}" type="presParOf" srcId="{B905E53B-5EE3-400C-B09C-F4CAD232E8F1}" destId="{B44FFB3D-A45C-4AE9-9BFC-89118174626E}" srcOrd="0" destOrd="0" presId="urn:microsoft.com/office/officeart/2005/8/layout/hierarchy3"/>
    <dgm:cxn modelId="{0F80A676-17BF-48B1-9F7E-02E30FFF3461}" type="presParOf" srcId="{B905E53B-5EE3-400C-B09C-F4CAD232E8F1}" destId="{D552CC9D-BB69-44DA-AA6B-84DF5B44D64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4B50C4-0B09-4923-B41C-30B6FFDFF03D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A5588C3-A9D4-4897-8A44-49E3E9C81BA5}">
      <dgm:prSet phldrT="[Texte]"/>
      <dgm:spPr>
        <a:solidFill>
          <a:srgbClr val="00B050"/>
        </a:solidFill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Support de collecte </a:t>
          </a:r>
          <a:endParaRPr lang="fr-FR" dirty="0">
            <a:latin typeface="Book Antiqua" panose="02040602050305030304" pitchFamily="18" charset="0"/>
          </a:endParaRPr>
        </a:p>
      </dgm:t>
    </dgm:pt>
    <dgm:pt modelId="{80646619-2A30-4F41-9242-049240927C6C}" type="parTrans" cxnId="{B950346C-37DE-438C-9AE8-2DED7EC8982E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D5F36123-8334-4CC3-ABB5-CD3D03533DF6}" type="sibTrans" cxnId="{B950346C-37DE-438C-9AE8-2DED7EC8982E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F0FF423-F1B3-4BEE-A338-6B4F503BB56A}">
      <dgm:prSet phldrT="[Texte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Smartphones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FC93AE12-6ED5-4DF3-BEDE-871FF7B38B6E}" type="parTrans" cxnId="{455A05E3-ABDF-4116-AC2C-76C626154CFC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56C4B73-34F9-46E7-B8F8-BE8778463FE5}" type="sibTrans" cxnId="{455A05E3-ABDF-4116-AC2C-76C626154CFC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06B3AD4B-E5C7-46BC-BFBD-69A74A59E60B}">
      <dgm:prSet phldrT="[Texte]"/>
      <dgm:spPr>
        <a:solidFill>
          <a:srgbClr val="00B050"/>
        </a:solidFill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Équipe Terrain </a:t>
          </a:r>
          <a:endParaRPr lang="fr-FR" b="1" dirty="0">
            <a:latin typeface="Book Antiqua" panose="02040602050305030304" pitchFamily="18" charset="0"/>
          </a:endParaRPr>
        </a:p>
      </dgm:t>
    </dgm:pt>
    <dgm:pt modelId="{5380D2A9-C8F4-4714-A411-26A8F986B9E5}" type="parTrans" cxnId="{2F0A1D2A-A650-492C-9459-7B8B1F6F7D7E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B363E3EF-F269-43AC-84AD-2B94A4174E87}" type="sibTrans" cxnId="{2F0A1D2A-A650-492C-9459-7B8B1F6F7D7E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8D321F88-4982-4EF3-BD3A-9D1BFA24CF3E}">
      <dgm:prSet phldrT="[Texte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120 agents recenseurs, 10 superviseurs et cartographes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9D6F95C7-0AF2-4ACB-AF5C-F8B7AA138470}" type="parTrans" cxnId="{6682540B-1F93-4755-952B-A3C160381EC3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1BD0F1E-E566-447F-89ED-BF94A13B345E}" type="sibTrans" cxnId="{6682540B-1F93-4755-952B-A3C160381EC3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F0C6628B-F323-40C8-9F74-41194CDD1070}">
      <dgm:prSet phldrT="[Texte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Auprès de 5% des points recensés après passage des agents recenseurs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CC4BEF56-E153-47DA-B84B-782337391762}" type="parTrans" cxnId="{C5BE4813-8540-4DBE-9EC4-2A3AE4E50948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EDF50CDD-F656-4698-8671-568A59F8E401}" type="sibTrans" cxnId="{C5BE4813-8540-4DBE-9EC4-2A3AE4E50948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E3686ED9-5BB3-4DE1-A5A2-95A257833199}">
      <dgm:prSet phldrT="[Texte]"/>
      <dgm:spPr>
        <a:solidFill>
          <a:srgbClr val="00B050"/>
        </a:solidFill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Retour terrain </a:t>
          </a:r>
          <a:endParaRPr lang="fr-FR" b="1" dirty="0">
            <a:latin typeface="Book Antiqua" panose="02040602050305030304" pitchFamily="18" charset="0"/>
          </a:endParaRPr>
        </a:p>
      </dgm:t>
    </dgm:pt>
    <dgm:pt modelId="{363657A3-0503-4AAF-B55E-CDCC2BC38419}" type="parTrans" cxnId="{CE8E02BF-3914-494A-83E5-ED3F514DDCE0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DCDEE361-A0D6-470F-AD0F-3B85ECD00359}" type="sibTrans" cxnId="{CE8E02BF-3914-494A-83E5-ED3F514DDCE0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46D0A1A-C288-4289-AFE1-CC3AF7E1B57B}">
      <dgm:prSet phldrT="[Texte]"/>
      <dgm:spPr>
        <a:solidFill>
          <a:srgbClr val="00B050"/>
        </a:solidFill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Collecte</a:t>
          </a:r>
          <a:endParaRPr lang="fr-FR" dirty="0">
            <a:latin typeface="Book Antiqua" panose="02040602050305030304" pitchFamily="18" charset="0"/>
          </a:endParaRPr>
        </a:p>
      </dgm:t>
    </dgm:pt>
    <dgm:pt modelId="{D594AAE6-1291-4750-ACF0-709D79F11FB2}" type="parTrans" cxnId="{A140A1C9-445A-4292-BE33-578B7AAE632C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E04FFE5E-FB89-4119-8CE0-6C3CC075BCAC}" type="sibTrans" cxnId="{A140A1C9-445A-4292-BE33-578B7AAE632C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0BD82741-A052-44CE-B997-B1162DCC115D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Balayage systématique 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C4735D67-4566-4B33-BE08-53B716ED0A17}" type="parTrans" cxnId="{528D6DC8-6819-4ACE-9CBA-8E9230FAFEE9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55E53CB5-05D4-4A63-A9BE-6A9BBE67962F}" type="sibTrans" cxnId="{528D6DC8-6819-4ACE-9CBA-8E9230FAFEE9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CDAB9238-7EA4-4E06-A20D-ACC8E9B52606}" type="pres">
      <dgm:prSet presAssocID="{2C4B50C4-0B09-4923-B41C-30B6FFDFF0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2E0590F-A45D-4B91-856F-78A91B3912A4}" type="pres">
      <dgm:prSet presAssocID="{FA5588C3-A9D4-4897-8A44-49E3E9C81BA5}" presName="linNode" presStyleCnt="0"/>
      <dgm:spPr/>
    </dgm:pt>
    <dgm:pt modelId="{0D76C6BC-367D-403D-95A1-15746B47AE30}" type="pres">
      <dgm:prSet presAssocID="{FA5588C3-A9D4-4897-8A44-49E3E9C81BA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D25283-E92E-4F55-BCFF-C5CB50504B9A}" type="pres">
      <dgm:prSet presAssocID="{FA5588C3-A9D4-4897-8A44-49E3E9C81BA5}" presName="descendantText" presStyleLbl="alignAccFollowNode1" presStyleIdx="0" presStyleCnt="4" custLinFactNeighborX="-3509" custLinFactNeighborY="93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9E1301-C38F-4682-929F-F1667A8B370C}" type="pres">
      <dgm:prSet presAssocID="{D5F36123-8334-4CC3-ABB5-CD3D03533DF6}" presName="sp" presStyleCnt="0"/>
      <dgm:spPr/>
    </dgm:pt>
    <dgm:pt modelId="{E3471B18-BF22-4F60-8A6F-30E6355AA9C4}" type="pres">
      <dgm:prSet presAssocID="{06B3AD4B-E5C7-46BC-BFBD-69A74A59E60B}" presName="linNode" presStyleCnt="0"/>
      <dgm:spPr/>
    </dgm:pt>
    <dgm:pt modelId="{1BD42DFB-AD4D-41CF-BA1A-C55C35EE0925}" type="pres">
      <dgm:prSet presAssocID="{06B3AD4B-E5C7-46BC-BFBD-69A74A59E60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F3ADB4-664D-4777-A41F-95BDCFEB57F9}" type="pres">
      <dgm:prSet presAssocID="{06B3AD4B-E5C7-46BC-BFBD-69A74A59E60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E27204-B82D-4019-8404-EC46BED98AF9}" type="pres">
      <dgm:prSet presAssocID="{B363E3EF-F269-43AC-84AD-2B94A4174E87}" presName="sp" presStyleCnt="0"/>
      <dgm:spPr/>
    </dgm:pt>
    <dgm:pt modelId="{EFBC3D77-0237-4F6C-95C4-20B76E129F18}" type="pres">
      <dgm:prSet presAssocID="{246D0A1A-C288-4289-AFE1-CC3AF7E1B57B}" presName="linNode" presStyleCnt="0"/>
      <dgm:spPr/>
    </dgm:pt>
    <dgm:pt modelId="{DA56AF8C-217B-4184-A814-498D72C8EBF0}" type="pres">
      <dgm:prSet presAssocID="{246D0A1A-C288-4289-AFE1-CC3AF7E1B57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8AC60E-F94D-4016-B7CE-6FB05FB5487C}" type="pres">
      <dgm:prSet presAssocID="{246D0A1A-C288-4289-AFE1-CC3AF7E1B57B}" presName="descendantText" presStyleLbl="alignAccFollowNode1" presStyleIdx="2" presStyleCnt="4" custLinFactNeighborX="3044" custLinFactNeighborY="-33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B77FC8-99B4-499A-8D2D-DF15B0681DF6}" type="pres">
      <dgm:prSet presAssocID="{E04FFE5E-FB89-4119-8CE0-6C3CC075BCAC}" presName="sp" presStyleCnt="0"/>
      <dgm:spPr/>
    </dgm:pt>
    <dgm:pt modelId="{3A474A9F-CBB2-49F0-B1CB-37070CADFA01}" type="pres">
      <dgm:prSet presAssocID="{E3686ED9-5BB3-4DE1-A5A2-95A257833199}" presName="linNode" presStyleCnt="0"/>
      <dgm:spPr/>
    </dgm:pt>
    <dgm:pt modelId="{AEB76F5E-AE7B-49E7-8A13-E8D51791E77A}" type="pres">
      <dgm:prSet presAssocID="{E3686ED9-5BB3-4DE1-A5A2-95A25783319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0C42B3-95FE-4631-9252-F2A12BD1EFBB}" type="pres">
      <dgm:prSet presAssocID="{E3686ED9-5BB3-4DE1-A5A2-95A25783319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140A1C9-445A-4292-BE33-578B7AAE632C}" srcId="{2C4B50C4-0B09-4923-B41C-30B6FFDFF03D}" destId="{246D0A1A-C288-4289-AFE1-CC3AF7E1B57B}" srcOrd="2" destOrd="0" parTransId="{D594AAE6-1291-4750-ACF0-709D79F11FB2}" sibTransId="{E04FFE5E-FB89-4119-8CE0-6C3CC075BCAC}"/>
    <dgm:cxn modelId="{C95DE485-81FF-4F91-80A8-58F386B64605}" type="presOf" srcId="{06B3AD4B-E5C7-46BC-BFBD-69A74A59E60B}" destId="{1BD42DFB-AD4D-41CF-BA1A-C55C35EE0925}" srcOrd="0" destOrd="0" presId="urn:microsoft.com/office/officeart/2005/8/layout/vList5"/>
    <dgm:cxn modelId="{455A05E3-ABDF-4116-AC2C-76C626154CFC}" srcId="{FA5588C3-A9D4-4897-8A44-49E3E9C81BA5}" destId="{9F0FF423-F1B3-4BEE-A338-6B4F503BB56A}" srcOrd="0" destOrd="0" parTransId="{FC93AE12-6ED5-4DF3-BEDE-871FF7B38B6E}" sibTransId="{956C4B73-34F9-46E7-B8F8-BE8778463FE5}"/>
    <dgm:cxn modelId="{C5BE4813-8540-4DBE-9EC4-2A3AE4E50948}" srcId="{E3686ED9-5BB3-4DE1-A5A2-95A257833199}" destId="{F0C6628B-F323-40C8-9F74-41194CDD1070}" srcOrd="0" destOrd="0" parTransId="{CC4BEF56-E153-47DA-B84B-782337391762}" sibTransId="{EDF50CDD-F656-4698-8671-568A59F8E401}"/>
    <dgm:cxn modelId="{71C8EC9F-49B6-454D-BE22-0AFE74785A78}" type="presOf" srcId="{F0C6628B-F323-40C8-9F74-41194CDD1070}" destId="{1A0C42B3-95FE-4631-9252-F2A12BD1EFBB}" srcOrd="0" destOrd="0" presId="urn:microsoft.com/office/officeart/2005/8/layout/vList5"/>
    <dgm:cxn modelId="{4F612E46-DB81-46FF-BBF7-898C13C5799D}" type="presOf" srcId="{246D0A1A-C288-4289-AFE1-CC3AF7E1B57B}" destId="{DA56AF8C-217B-4184-A814-498D72C8EBF0}" srcOrd="0" destOrd="0" presId="urn:microsoft.com/office/officeart/2005/8/layout/vList5"/>
    <dgm:cxn modelId="{528D6DC8-6819-4ACE-9CBA-8E9230FAFEE9}" srcId="{246D0A1A-C288-4289-AFE1-CC3AF7E1B57B}" destId="{0BD82741-A052-44CE-B997-B1162DCC115D}" srcOrd="0" destOrd="0" parTransId="{C4735D67-4566-4B33-BE08-53B716ED0A17}" sibTransId="{55E53CB5-05D4-4A63-A9BE-6A9BBE67962F}"/>
    <dgm:cxn modelId="{F7C3CB50-EA97-44D1-B484-AE038E55DA33}" type="presOf" srcId="{2C4B50C4-0B09-4923-B41C-30B6FFDFF03D}" destId="{CDAB9238-7EA4-4E06-A20D-ACC8E9B52606}" srcOrd="0" destOrd="0" presId="urn:microsoft.com/office/officeart/2005/8/layout/vList5"/>
    <dgm:cxn modelId="{6682540B-1F93-4755-952B-A3C160381EC3}" srcId="{06B3AD4B-E5C7-46BC-BFBD-69A74A59E60B}" destId="{8D321F88-4982-4EF3-BD3A-9D1BFA24CF3E}" srcOrd="0" destOrd="0" parTransId="{9D6F95C7-0AF2-4ACB-AF5C-F8B7AA138470}" sibTransId="{21BD0F1E-E566-447F-89ED-BF94A13B345E}"/>
    <dgm:cxn modelId="{B950346C-37DE-438C-9AE8-2DED7EC8982E}" srcId="{2C4B50C4-0B09-4923-B41C-30B6FFDFF03D}" destId="{FA5588C3-A9D4-4897-8A44-49E3E9C81BA5}" srcOrd="0" destOrd="0" parTransId="{80646619-2A30-4F41-9242-049240927C6C}" sibTransId="{D5F36123-8334-4CC3-ABB5-CD3D03533DF6}"/>
    <dgm:cxn modelId="{164F97BF-94D5-47E5-AD0F-A83C1ECE8664}" type="presOf" srcId="{9F0FF423-F1B3-4BEE-A338-6B4F503BB56A}" destId="{30D25283-E92E-4F55-BCFF-C5CB50504B9A}" srcOrd="0" destOrd="0" presId="urn:microsoft.com/office/officeart/2005/8/layout/vList5"/>
    <dgm:cxn modelId="{D0B38705-FCD4-4ABB-A231-4D21DF096A4D}" type="presOf" srcId="{FA5588C3-A9D4-4897-8A44-49E3E9C81BA5}" destId="{0D76C6BC-367D-403D-95A1-15746B47AE30}" srcOrd="0" destOrd="0" presId="urn:microsoft.com/office/officeart/2005/8/layout/vList5"/>
    <dgm:cxn modelId="{2F0A1D2A-A650-492C-9459-7B8B1F6F7D7E}" srcId="{2C4B50C4-0B09-4923-B41C-30B6FFDFF03D}" destId="{06B3AD4B-E5C7-46BC-BFBD-69A74A59E60B}" srcOrd="1" destOrd="0" parTransId="{5380D2A9-C8F4-4714-A411-26A8F986B9E5}" sibTransId="{B363E3EF-F269-43AC-84AD-2B94A4174E87}"/>
    <dgm:cxn modelId="{CE8E02BF-3914-494A-83E5-ED3F514DDCE0}" srcId="{2C4B50C4-0B09-4923-B41C-30B6FFDFF03D}" destId="{E3686ED9-5BB3-4DE1-A5A2-95A257833199}" srcOrd="3" destOrd="0" parTransId="{363657A3-0503-4AAF-B55E-CDCC2BC38419}" sibTransId="{DCDEE361-A0D6-470F-AD0F-3B85ECD00359}"/>
    <dgm:cxn modelId="{E076C6B6-3616-4C5C-A957-BD55DD6E09E2}" type="presOf" srcId="{8D321F88-4982-4EF3-BD3A-9D1BFA24CF3E}" destId="{23F3ADB4-664D-4777-A41F-95BDCFEB57F9}" srcOrd="0" destOrd="0" presId="urn:microsoft.com/office/officeart/2005/8/layout/vList5"/>
    <dgm:cxn modelId="{00AACC40-376E-432F-A4E5-2B40A623901E}" type="presOf" srcId="{E3686ED9-5BB3-4DE1-A5A2-95A257833199}" destId="{AEB76F5E-AE7B-49E7-8A13-E8D51791E77A}" srcOrd="0" destOrd="0" presId="urn:microsoft.com/office/officeart/2005/8/layout/vList5"/>
    <dgm:cxn modelId="{814E6199-0D42-400B-922B-62E474232633}" type="presOf" srcId="{0BD82741-A052-44CE-B997-B1162DCC115D}" destId="{3B8AC60E-F94D-4016-B7CE-6FB05FB5487C}" srcOrd="0" destOrd="0" presId="urn:microsoft.com/office/officeart/2005/8/layout/vList5"/>
    <dgm:cxn modelId="{9BCA40EE-0C1B-4536-B6FD-C972266BF6AB}" type="presParOf" srcId="{CDAB9238-7EA4-4E06-A20D-ACC8E9B52606}" destId="{C2E0590F-A45D-4B91-856F-78A91B3912A4}" srcOrd="0" destOrd="0" presId="urn:microsoft.com/office/officeart/2005/8/layout/vList5"/>
    <dgm:cxn modelId="{6CB9BC2F-A39B-4074-97B4-A009A37ACC9F}" type="presParOf" srcId="{C2E0590F-A45D-4B91-856F-78A91B3912A4}" destId="{0D76C6BC-367D-403D-95A1-15746B47AE30}" srcOrd="0" destOrd="0" presId="urn:microsoft.com/office/officeart/2005/8/layout/vList5"/>
    <dgm:cxn modelId="{850D181B-EBA9-4097-942B-D37A966B3087}" type="presParOf" srcId="{C2E0590F-A45D-4B91-856F-78A91B3912A4}" destId="{30D25283-E92E-4F55-BCFF-C5CB50504B9A}" srcOrd="1" destOrd="0" presId="urn:microsoft.com/office/officeart/2005/8/layout/vList5"/>
    <dgm:cxn modelId="{19461EF4-21D0-432F-BE5E-006D608C3EBB}" type="presParOf" srcId="{CDAB9238-7EA4-4E06-A20D-ACC8E9B52606}" destId="{349E1301-C38F-4682-929F-F1667A8B370C}" srcOrd="1" destOrd="0" presId="urn:microsoft.com/office/officeart/2005/8/layout/vList5"/>
    <dgm:cxn modelId="{9CF66A8E-5BB7-4FBC-87EC-891C2E5FA806}" type="presParOf" srcId="{CDAB9238-7EA4-4E06-A20D-ACC8E9B52606}" destId="{E3471B18-BF22-4F60-8A6F-30E6355AA9C4}" srcOrd="2" destOrd="0" presId="urn:microsoft.com/office/officeart/2005/8/layout/vList5"/>
    <dgm:cxn modelId="{E2C055CC-822B-4C50-8946-7C33F1BCCFDE}" type="presParOf" srcId="{E3471B18-BF22-4F60-8A6F-30E6355AA9C4}" destId="{1BD42DFB-AD4D-41CF-BA1A-C55C35EE0925}" srcOrd="0" destOrd="0" presId="urn:microsoft.com/office/officeart/2005/8/layout/vList5"/>
    <dgm:cxn modelId="{5FC3B57E-D771-4C1A-B45C-A070DD0AB2A9}" type="presParOf" srcId="{E3471B18-BF22-4F60-8A6F-30E6355AA9C4}" destId="{23F3ADB4-664D-4777-A41F-95BDCFEB57F9}" srcOrd="1" destOrd="0" presId="urn:microsoft.com/office/officeart/2005/8/layout/vList5"/>
    <dgm:cxn modelId="{2C252481-44C5-4523-9D49-718F837990B6}" type="presParOf" srcId="{CDAB9238-7EA4-4E06-A20D-ACC8E9B52606}" destId="{51E27204-B82D-4019-8404-EC46BED98AF9}" srcOrd="3" destOrd="0" presId="urn:microsoft.com/office/officeart/2005/8/layout/vList5"/>
    <dgm:cxn modelId="{387DA9CC-6A11-4DF6-9F59-38396CC08774}" type="presParOf" srcId="{CDAB9238-7EA4-4E06-A20D-ACC8E9B52606}" destId="{EFBC3D77-0237-4F6C-95C4-20B76E129F18}" srcOrd="4" destOrd="0" presId="urn:microsoft.com/office/officeart/2005/8/layout/vList5"/>
    <dgm:cxn modelId="{B0197191-1B55-4AD4-9EAF-03578F9C4593}" type="presParOf" srcId="{EFBC3D77-0237-4F6C-95C4-20B76E129F18}" destId="{DA56AF8C-217B-4184-A814-498D72C8EBF0}" srcOrd="0" destOrd="0" presId="urn:microsoft.com/office/officeart/2005/8/layout/vList5"/>
    <dgm:cxn modelId="{097D5D61-899F-4B17-8DF6-A534588BF122}" type="presParOf" srcId="{EFBC3D77-0237-4F6C-95C4-20B76E129F18}" destId="{3B8AC60E-F94D-4016-B7CE-6FB05FB5487C}" srcOrd="1" destOrd="0" presId="urn:microsoft.com/office/officeart/2005/8/layout/vList5"/>
    <dgm:cxn modelId="{DA2387AA-4273-43AD-B547-5EE08F6845AF}" type="presParOf" srcId="{CDAB9238-7EA4-4E06-A20D-ACC8E9B52606}" destId="{88B77FC8-99B4-499A-8D2D-DF15B0681DF6}" srcOrd="5" destOrd="0" presId="urn:microsoft.com/office/officeart/2005/8/layout/vList5"/>
    <dgm:cxn modelId="{3F8E4C20-58EC-4AD8-81F5-6234D3496B3A}" type="presParOf" srcId="{CDAB9238-7EA4-4E06-A20D-ACC8E9B52606}" destId="{3A474A9F-CBB2-49F0-B1CB-37070CADFA01}" srcOrd="6" destOrd="0" presId="urn:microsoft.com/office/officeart/2005/8/layout/vList5"/>
    <dgm:cxn modelId="{DE6DF1CF-0307-4032-ADC3-642F4C34D0D1}" type="presParOf" srcId="{3A474A9F-CBB2-49F0-B1CB-37070CADFA01}" destId="{AEB76F5E-AE7B-49E7-8A13-E8D51791E77A}" srcOrd="0" destOrd="0" presId="urn:microsoft.com/office/officeart/2005/8/layout/vList5"/>
    <dgm:cxn modelId="{8C41510A-CBE9-4472-9E89-5AF9DC301DEA}" type="presParOf" srcId="{3A474A9F-CBB2-49F0-B1CB-37070CADFA01}" destId="{1A0C42B3-95FE-4631-9252-F2A12BD1EFB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73C8EA-7613-4968-800E-47C5083199D4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F66470-8219-4CF9-BEEF-6D3A63251C2E}">
      <dgm:prSet phldrT="[Texte]" custT="1"/>
      <dgm:spPr>
        <a:ln>
          <a:solidFill>
            <a:srgbClr val="49C60A"/>
          </a:solidFill>
        </a:ln>
      </dgm:spPr>
      <dgm:t>
        <a:bodyPr/>
        <a:lstStyle/>
        <a:p>
          <a:r>
            <a:rPr lang="fr-FR" sz="2000" b="1" dirty="0" smtClean="0">
              <a:latin typeface="Book Antiqua" panose="02040602050305030304" pitchFamily="18" charset="0"/>
            </a:rPr>
            <a:t>Rapport d’analyse et note méthodologique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48D8E179-2165-4BFC-8BAE-07ED3662B2AE}" type="par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8A68D916-D7DB-4F93-ACFE-21B2CE84BFFA}" type="sib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EB62FE4-DD27-47D5-BC86-ECE7F38FE0D8}">
      <dgm:prSet phldrT="[Texte]" custT="1"/>
      <dgm:spPr>
        <a:ln>
          <a:solidFill>
            <a:srgbClr val="49C60A"/>
          </a:solidFill>
        </a:ln>
      </dgm:spPr>
      <dgm:t>
        <a:bodyPr/>
        <a:lstStyle/>
        <a:p>
          <a:r>
            <a:rPr lang="fr-FR" sz="2000" b="1" dirty="0" smtClean="0">
              <a:latin typeface="Book Antiqua" panose="02040602050305030304" pitchFamily="18" charset="0"/>
            </a:rPr>
            <a:t>Base de données</a:t>
          </a:r>
          <a:r>
            <a:rPr lang="fr-FR" sz="2000" dirty="0" smtClean="0">
              <a:latin typeface="Book Antiqua" panose="02040602050305030304" pitchFamily="18" charset="0"/>
            </a:rPr>
            <a:t>  : </a:t>
          </a:r>
          <a:r>
            <a:rPr lang="fr-FR" sz="2000" b="1" dirty="0" smtClean="0">
              <a:latin typeface="Book Antiqua" panose="02040602050305030304" pitchFamily="18" charset="0"/>
            </a:rPr>
            <a:t>Format Excel</a:t>
          </a:r>
          <a:endParaRPr lang="fr-FR" sz="2000" b="1" dirty="0">
            <a:latin typeface="Book Antiqua" panose="02040602050305030304" pitchFamily="18" charset="0"/>
          </a:endParaRPr>
        </a:p>
      </dgm:t>
    </dgm:pt>
    <dgm:pt modelId="{BDC11B0A-7855-4CC9-8FEA-DF587CD6319A}" type="parTrans" cxnId="{93E8647E-DD7B-468E-A78E-100ABC4CFE33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011E0C5-6439-4A55-B8A8-8B01D9B20416}" type="sibTrans" cxnId="{93E8647E-DD7B-468E-A78E-100ABC4CFE33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395D007F-96D6-4E25-AE15-A7959F0D3339}">
      <dgm:prSet custT="1"/>
      <dgm:spPr>
        <a:ln>
          <a:solidFill>
            <a:srgbClr val="49C60A"/>
          </a:solidFill>
        </a:ln>
      </dgm:spPr>
      <dgm:t>
        <a:bodyPr/>
        <a:lstStyle/>
        <a:p>
          <a:r>
            <a:rPr lang="fr-FR" sz="2000" b="1" dirty="0" smtClean="0">
              <a:latin typeface="Book Antiqua" panose="02040602050305030304" pitchFamily="18" charset="0"/>
            </a:rPr>
            <a:t>Cartographie électronique des points  recensés </a:t>
          </a:r>
        </a:p>
      </dgm:t>
    </dgm:pt>
    <dgm:pt modelId="{0611E71B-950F-46CD-925C-F9272D1FFA69}" type="parTrans" cxnId="{F146B22B-22A2-4925-91A5-5D8997E39BB7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ED842754-C983-4F8B-97E2-E6CA1309F629}" type="sibTrans" cxnId="{F146B22B-22A2-4925-91A5-5D8997E39BB7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DF0E630-9282-4F42-8099-D248EBFA2BAD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>
              <a:latin typeface="Book Antiqua" panose="02040602050305030304" pitchFamily="18" charset="0"/>
            </a:rPr>
            <a:t>LIVRABLES</a:t>
          </a:r>
          <a:endParaRPr lang="fr-FR" dirty="0">
            <a:latin typeface="Book Antiqua" panose="02040602050305030304" pitchFamily="18" charset="0"/>
          </a:endParaRPr>
        </a:p>
      </dgm:t>
    </dgm:pt>
    <dgm:pt modelId="{87E48CF8-F57C-469E-AA67-ADA4BA3A35F4}" type="sib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ACDB5720-79CF-4CB6-990D-750C7432AB42}" type="par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52E5379-6471-47BB-9EC9-2F921DD4F33B}" type="pres">
      <dgm:prSet presAssocID="{1373C8EA-7613-4968-800E-47C5083199D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8B7952D-66BD-4B3D-8F9B-56876DAFEEF3}" type="pres">
      <dgm:prSet presAssocID="{9DF0E630-9282-4F42-8099-D248EBFA2BAD}" presName="root" presStyleCnt="0"/>
      <dgm:spPr/>
    </dgm:pt>
    <dgm:pt modelId="{A904057B-5A82-4625-83F8-EBF847DF3B59}" type="pres">
      <dgm:prSet presAssocID="{9DF0E630-9282-4F42-8099-D248EBFA2BAD}" presName="rootComposite" presStyleCnt="0"/>
      <dgm:spPr/>
    </dgm:pt>
    <dgm:pt modelId="{70687685-91AF-4140-9C5E-00E8B4B19A3D}" type="pres">
      <dgm:prSet presAssocID="{9DF0E630-9282-4F42-8099-D248EBFA2BAD}" presName="rootText" presStyleLbl="node1" presStyleIdx="0" presStyleCnt="1" custScaleX="260526" custScaleY="37899" custLinFactNeighborX="-17" custLinFactNeighborY="-12100"/>
      <dgm:spPr/>
      <dgm:t>
        <a:bodyPr/>
        <a:lstStyle/>
        <a:p>
          <a:endParaRPr lang="fr-FR"/>
        </a:p>
      </dgm:t>
    </dgm:pt>
    <dgm:pt modelId="{1D662A78-56B3-4AE0-B76D-60FF63B0A7CA}" type="pres">
      <dgm:prSet presAssocID="{9DF0E630-9282-4F42-8099-D248EBFA2BAD}" presName="rootConnector" presStyleLbl="node1" presStyleIdx="0" presStyleCnt="1"/>
      <dgm:spPr/>
      <dgm:t>
        <a:bodyPr/>
        <a:lstStyle/>
        <a:p>
          <a:endParaRPr lang="fr-FR"/>
        </a:p>
      </dgm:t>
    </dgm:pt>
    <dgm:pt modelId="{B905E53B-5EE3-400C-B09C-F4CAD232E8F1}" type="pres">
      <dgm:prSet presAssocID="{9DF0E630-9282-4F42-8099-D248EBFA2BAD}" presName="childShape" presStyleCnt="0"/>
      <dgm:spPr/>
    </dgm:pt>
    <dgm:pt modelId="{B44FFB3D-A45C-4AE9-9BFC-89118174626E}" type="pres">
      <dgm:prSet presAssocID="{48D8E179-2165-4BFC-8BAE-07ED3662B2AE}" presName="Name13" presStyleLbl="parChTrans1D2" presStyleIdx="0" presStyleCnt="3"/>
      <dgm:spPr/>
      <dgm:t>
        <a:bodyPr/>
        <a:lstStyle/>
        <a:p>
          <a:endParaRPr lang="fr-FR"/>
        </a:p>
      </dgm:t>
    </dgm:pt>
    <dgm:pt modelId="{D552CC9D-BB69-44DA-AA6B-84DF5B44D64E}" type="pres">
      <dgm:prSet presAssocID="{0DF66470-8219-4CF9-BEEF-6D3A63251C2E}" presName="childText" presStyleLbl="bgAcc1" presStyleIdx="0" presStyleCnt="3" custScaleX="247982" custScaleY="3424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01A36E-5238-456E-B45D-B10FE10481B4}" type="pres">
      <dgm:prSet presAssocID="{BDC11B0A-7855-4CC9-8FEA-DF587CD6319A}" presName="Name13" presStyleLbl="parChTrans1D2" presStyleIdx="1" presStyleCnt="3"/>
      <dgm:spPr/>
      <dgm:t>
        <a:bodyPr/>
        <a:lstStyle/>
        <a:p>
          <a:endParaRPr lang="fr-FR"/>
        </a:p>
      </dgm:t>
    </dgm:pt>
    <dgm:pt modelId="{E6F6CF76-222B-433F-B44D-C9694A9ACB69}" type="pres">
      <dgm:prSet presAssocID="{2EB62FE4-DD27-47D5-BC86-ECE7F38FE0D8}" presName="childText" presStyleLbl="bgAcc1" presStyleIdx="1" presStyleCnt="3" custScaleX="248045" custScaleY="394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B2E27E-B2FC-46FE-8736-7A5F7F7EB5DA}" type="pres">
      <dgm:prSet presAssocID="{0611E71B-950F-46CD-925C-F9272D1FFA69}" presName="Name13" presStyleLbl="parChTrans1D2" presStyleIdx="2" presStyleCnt="3"/>
      <dgm:spPr/>
      <dgm:t>
        <a:bodyPr/>
        <a:lstStyle/>
        <a:p>
          <a:endParaRPr lang="fr-FR"/>
        </a:p>
      </dgm:t>
    </dgm:pt>
    <dgm:pt modelId="{A8FF6F68-8DA3-415D-8555-242DA7F9DDC9}" type="pres">
      <dgm:prSet presAssocID="{395D007F-96D6-4E25-AE15-A7959F0D3339}" presName="childText" presStyleLbl="bgAcc1" presStyleIdx="2" presStyleCnt="3" custScaleX="249361" custScaleY="35502" custLinFactNeighborX="-22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93549BE-98FF-4365-A73C-B150084F6F8C}" type="presOf" srcId="{0DF66470-8219-4CF9-BEEF-6D3A63251C2E}" destId="{D552CC9D-BB69-44DA-AA6B-84DF5B44D64E}" srcOrd="0" destOrd="0" presId="urn:microsoft.com/office/officeart/2005/8/layout/hierarchy3"/>
    <dgm:cxn modelId="{0E0E6B08-3528-4B7C-991A-7BF9A55BCD85}" type="presOf" srcId="{0611E71B-950F-46CD-925C-F9272D1FFA69}" destId="{F5B2E27E-B2FC-46FE-8736-7A5F7F7EB5DA}" srcOrd="0" destOrd="0" presId="urn:microsoft.com/office/officeart/2005/8/layout/hierarchy3"/>
    <dgm:cxn modelId="{025C1140-E681-43F0-A021-454EF815399A}" type="presOf" srcId="{2EB62FE4-DD27-47D5-BC86-ECE7F38FE0D8}" destId="{E6F6CF76-222B-433F-B44D-C9694A9ACB69}" srcOrd="0" destOrd="0" presId="urn:microsoft.com/office/officeart/2005/8/layout/hierarchy3"/>
    <dgm:cxn modelId="{655C2236-ADA4-42B3-8DA2-BB5C96114605}" srcId="{1373C8EA-7613-4968-800E-47C5083199D4}" destId="{9DF0E630-9282-4F42-8099-D248EBFA2BAD}" srcOrd="0" destOrd="0" parTransId="{ACDB5720-79CF-4CB6-990D-750C7432AB42}" sibTransId="{87E48CF8-F57C-469E-AA67-ADA4BA3A35F4}"/>
    <dgm:cxn modelId="{F146B22B-22A2-4925-91A5-5D8997E39BB7}" srcId="{9DF0E630-9282-4F42-8099-D248EBFA2BAD}" destId="{395D007F-96D6-4E25-AE15-A7959F0D3339}" srcOrd="2" destOrd="0" parTransId="{0611E71B-950F-46CD-925C-F9272D1FFA69}" sibTransId="{ED842754-C983-4F8B-97E2-E6CA1309F629}"/>
    <dgm:cxn modelId="{BF149F6B-8F4D-4978-A1D2-3E062476C8EF}" srcId="{9DF0E630-9282-4F42-8099-D248EBFA2BAD}" destId="{0DF66470-8219-4CF9-BEEF-6D3A63251C2E}" srcOrd="0" destOrd="0" parTransId="{48D8E179-2165-4BFC-8BAE-07ED3662B2AE}" sibTransId="{8A68D916-D7DB-4F93-ACFE-21B2CE84BFFA}"/>
    <dgm:cxn modelId="{531EC3B7-2AA0-49B1-AB99-97D099E99721}" type="presOf" srcId="{9DF0E630-9282-4F42-8099-D248EBFA2BAD}" destId="{70687685-91AF-4140-9C5E-00E8B4B19A3D}" srcOrd="0" destOrd="0" presId="urn:microsoft.com/office/officeart/2005/8/layout/hierarchy3"/>
    <dgm:cxn modelId="{96886600-1A4B-4669-9D9B-FD95561E5B18}" type="presOf" srcId="{BDC11B0A-7855-4CC9-8FEA-DF587CD6319A}" destId="{7801A36E-5238-456E-B45D-B10FE10481B4}" srcOrd="0" destOrd="0" presId="urn:microsoft.com/office/officeart/2005/8/layout/hierarchy3"/>
    <dgm:cxn modelId="{FAD7638C-0872-4293-A5C9-0880AAFCB3A5}" type="presOf" srcId="{395D007F-96D6-4E25-AE15-A7959F0D3339}" destId="{A8FF6F68-8DA3-415D-8555-242DA7F9DDC9}" srcOrd="0" destOrd="0" presId="urn:microsoft.com/office/officeart/2005/8/layout/hierarchy3"/>
    <dgm:cxn modelId="{7529D482-D6B2-40F7-8D4E-3E31E26F20BA}" type="presOf" srcId="{9DF0E630-9282-4F42-8099-D248EBFA2BAD}" destId="{1D662A78-56B3-4AE0-B76D-60FF63B0A7CA}" srcOrd="1" destOrd="0" presId="urn:microsoft.com/office/officeart/2005/8/layout/hierarchy3"/>
    <dgm:cxn modelId="{316DA8F5-37D8-4A94-A59D-16988073D81C}" type="presOf" srcId="{1373C8EA-7613-4968-800E-47C5083199D4}" destId="{252E5379-6471-47BB-9EC9-2F921DD4F33B}" srcOrd="0" destOrd="0" presId="urn:microsoft.com/office/officeart/2005/8/layout/hierarchy3"/>
    <dgm:cxn modelId="{93E8647E-DD7B-468E-A78E-100ABC4CFE33}" srcId="{9DF0E630-9282-4F42-8099-D248EBFA2BAD}" destId="{2EB62FE4-DD27-47D5-BC86-ECE7F38FE0D8}" srcOrd="1" destOrd="0" parTransId="{BDC11B0A-7855-4CC9-8FEA-DF587CD6319A}" sibTransId="{9011E0C5-6439-4A55-B8A8-8B01D9B20416}"/>
    <dgm:cxn modelId="{2E95A997-5078-4098-BFA0-5837983ADFA5}" type="presOf" srcId="{48D8E179-2165-4BFC-8BAE-07ED3662B2AE}" destId="{B44FFB3D-A45C-4AE9-9BFC-89118174626E}" srcOrd="0" destOrd="0" presId="urn:microsoft.com/office/officeart/2005/8/layout/hierarchy3"/>
    <dgm:cxn modelId="{3B1BD21B-078C-4DCD-A0D9-1B86951DF429}" type="presParOf" srcId="{252E5379-6471-47BB-9EC9-2F921DD4F33B}" destId="{38B7952D-66BD-4B3D-8F9B-56876DAFEEF3}" srcOrd="0" destOrd="0" presId="urn:microsoft.com/office/officeart/2005/8/layout/hierarchy3"/>
    <dgm:cxn modelId="{77F2E724-B048-4E1D-97E3-2409B6FA0A48}" type="presParOf" srcId="{38B7952D-66BD-4B3D-8F9B-56876DAFEEF3}" destId="{A904057B-5A82-4625-83F8-EBF847DF3B59}" srcOrd="0" destOrd="0" presId="urn:microsoft.com/office/officeart/2005/8/layout/hierarchy3"/>
    <dgm:cxn modelId="{6BCD00D0-1D25-44D2-BF51-02A61E962B55}" type="presParOf" srcId="{A904057B-5A82-4625-83F8-EBF847DF3B59}" destId="{70687685-91AF-4140-9C5E-00E8B4B19A3D}" srcOrd="0" destOrd="0" presId="urn:microsoft.com/office/officeart/2005/8/layout/hierarchy3"/>
    <dgm:cxn modelId="{A1EFBB44-BD86-4CF1-8EEC-3D443D8A4AA9}" type="presParOf" srcId="{A904057B-5A82-4625-83F8-EBF847DF3B59}" destId="{1D662A78-56B3-4AE0-B76D-60FF63B0A7CA}" srcOrd="1" destOrd="0" presId="urn:microsoft.com/office/officeart/2005/8/layout/hierarchy3"/>
    <dgm:cxn modelId="{27D28A80-6E02-4A57-9DA1-E180A80B39F3}" type="presParOf" srcId="{38B7952D-66BD-4B3D-8F9B-56876DAFEEF3}" destId="{B905E53B-5EE3-400C-B09C-F4CAD232E8F1}" srcOrd="1" destOrd="0" presId="urn:microsoft.com/office/officeart/2005/8/layout/hierarchy3"/>
    <dgm:cxn modelId="{B8BF5C40-EE90-4DE5-A855-D73C9E2D5310}" type="presParOf" srcId="{B905E53B-5EE3-400C-B09C-F4CAD232E8F1}" destId="{B44FFB3D-A45C-4AE9-9BFC-89118174626E}" srcOrd="0" destOrd="0" presId="urn:microsoft.com/office/officeart/2005/8/layout/hierarchy3"/>
    <dgm:cxn modelId="{275D5882-D014-4396-A858-038371F82171}" type="presParOf" srcId="{B905E53B-5EE3-400C-B09C-F4CAD232E8F1}" destId="{D552CC9D-BB69-44DA-AA6B-84DF5B44D64E}" srcOrd="1" destOrd="0" presId="urn:microsoft.com/office/officeart/2005/8/layout/hierarchy3"/>
    <dgm:cxn modelId="{6CC5410E-F0DE-4E0C-B0FE-E052F9E0F9A7}" type="presParOf" srcId="{B905E53B-5EE3-400C-B09C-F4CAD232E8F1}" destId="{7801A36E-5238-456E-B45D-B10FE10481B4}" srcOrd="2" destOrd="0" presId="urn:microsoft.com/office/officeart/2005/8/layout/hierarchy3"/>
    <dgm:cxn modelId="{26007E52-65D2-4BEF-9889-220789FA5C02}" type="presParOf" srcId="{B905E53B-5EE3-400C-B09C-F4CAD232E8F1}" destId="{E6F6CF76-222B-433F-B44D-C9694A9ACB69}" srcOrd="3" destOrd="0" presId="urn:microsoft.com/office/officeart/2005/8/layout/hierarchy3"/>
    <dgm:cxn modelId="{8622541B-DC8D-4E21-BD30-F659151F39B2}" type="presParOf" srcId="{B905E53B-5EE3-400C-B09C-F4CAD232E8F1}" destId="{F5B2E27E-B2FC-46FE-8736-7A5F7F7EB5DA}" srcOrd="4" destOrd="0" presId="urn:microsoft.com/office/officeart/2005/8/layout/hierarchy3"/>
    <dgm:cxn modelId="{E01CD4EB-9BA5-4867-9B5F-BABD65FD3590}" type="presParOf" srcId="{B905E53B-5EE3-400C-B09C-F4CAD232E8F1}" destId="{A8FF6F68-8DA3-415D-8555-242DA7F9DDC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73C8EA-7613-4968-800E-47C5083199D4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F66470-8219-4CF9-BEEF-6D3A63251C2E}">
      <dgm:prSet phldrT="[Texte]"/>
      <dgm:spPr>
        <a:ln>
          <a:solidFill>
            <a:srgbClr val="49C60A"/>
          </a:solidFill>
        </a:ln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Dakar : 17 novembre</a:t>
          </a:r>
          <a:endParaRPr lang="fr-FR" b="1" dirty="0">
            <a:latin typeface="Book Antiqua" panose="02040602050305030304" pitchFamily="18" charset="0"/>
          </a:endParaRPr>
        </a:p>
      </dgm:t>
    </dgm:pt>
    <dgm:pt modelId="{48D8E179-2165-4BFC-8BAE-07ED3662B2AE}" type="par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8A68D916-D7DB-4F93-ACFE-21B2CE84BFFA}" type="sib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EB62FE4-DD27-47D5-BC86-ECE7F38FE0D8}">
      <dgm:prSet phldrT="[Texte]"/>
      <dgm:spPr>
        <a:ln>
          <a:solidFill>
            <a:srgbClr val="49C60A"/>
          </a:solidFill>
        </a:ln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Intérieur du pays : 5 décembre</a:t>
          </a:r>
          <a:endParaRPr lang="fr-FR" b="1" dirty="0">
            <a:latin typeface="Book Antiqua" panose="02040602050305030304" pitchFamily="18" charset="0"/>
          </a:endParaRPr>
        </a:p>
      </dgm:t>
    </dgm:pt>
    <dgm:pt modelId="{BDC11B0A-7855-4CC9-8FEA-DF587CD6319A}" type="parTrans" cxnId="{93E8647E-DD7B-468E-A78E-100ABC4CFE33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011E0C5-6439-4A55-B8A8-8B01D9B20416}" type="sibTrans" cxnId="{93E8647E-DD7B-468E-A78E-100ABC4CFE33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DF0E630-9282-4F42-8099-D248EBFA2BAD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>
              <a:latin typeface="Book Antiqua" panose="02040602050305030304" pitchFamily="18" charset="0"/>
            </a:rPr>
            <a:t>DATE DES LIVRABLES</a:t>
          </a:r>
          <a:endParaRPr lang="fr-FR" dirty="0">
            <a:latin typeface="Book Antiqua" panose="02040602050305030304" pitchFamily="18" charset="0"/>
          </a:endParaRPr>
        </a:p>
      </dgm:t>
    </dgm:pt>
    <dgm:pt modelId="{87E48CF8-F57C-469E-AA67-ADA4BA3A35F4}" type="sib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ACDB5720-79CF-4CB6-990D-750C7432AB42}" type="par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52E5379-6471-47BB-9EC9-2F921DD4F33B}" type="pres">
      <dgm:prSet presAssocID="{1373C8EA-7613-4968-800E-47C5083199D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8B7952D-66BD-4B3D-8F9B-56876DAFEEF3}" type="pres">
      <dgm:prSet presAssocID="{9DF0E630-9282-4F42-8099-D248EBFA2BAD}" presName="root" presStyleCnt="0"/>
      <dgm:spPr/>
    </dgm:pt>
    <dgm:pt modelId="{A904057B-5A82-4625-83F8-EBF847DF3B59}" type="pres">
      <dgm:prSet presAssocID="{9DF0E630-9282-4F42-8099-D248EBFA2BAD}" presName="rootComposite" presStyleCnt="0"/>
      <dgm:spPr/>
    </dgm:pt>
    <dgm:pt modelId="{70687685-91AF-4140-9C5E-00E8B4B19A3D}" type="pres">
      <dgm:prSet presAssocID="{9DF0E630-9282-4F42-8099-D248EBFA2BAD}" presName="rootText" presStyleLbl="node1" presStyleIdx="0" presStyleCnt="1" custScaleX="260526" custScaleY="37899" custLinFactNeighborX="2352" custLinFactNeighborY="-7363"/>
      <dgm:spPr/>
      <dgm:t>
        <a:bodyPr/>
        <a:lstStyle/>
        <a:p>
          <a:endParaRPr lang="fr-FR"/>
        </a:p>
      </dgm:t>
    </dgm:pt>
    <dgm:pt modelId="{1D662A78-56B3-4AE0-B76D-60FF63B0A7CA}" type="pres">
      <dgm:prSet presAssocID="{9DF0E630-9282-4F42-8099-D248EBFA2BAD}" presName="rootConnector" presStyleLbl="node1" presStyleIdx="0" presStyleCnt="1"/>
      <dgm:spPr/>
      <dgm:t>
        <a:bodyPr/>
        <a:lstStyle/>
        <a:p>
          <a:endParaRPr lang="fr-FR"/>
        </a:p>
      </dgm:t>
    </dgm:pt>
    <dgm:pt modelId="{B905E53B-5EE3-400C-B09C-F4CAD232E8F1}" type="pres">
      <dgm:prSet presAssocID="{9DF0E630-9282-4F42-8099-D248EBFA2BAD}" presName="childShape" presStyleCnt="0"/>
      <dgm:spPr/>
    </dgm:pt>
    <dgm:pt modelId="{B44FFB3D-A45C-4AE9-9BFC-89118174626E}" type="pres">
      <dgm:prSet presAssocID="{48D8E179-2165-4BFC-8BAE-07ED3662B2AE}" presName="Name13" presStyleLbl="parChTrans1D2" presStyleIdx="0" presStyleCnt="2"/>
      <dgm:spPr/>
      <dgm:t>
        <a:bodyPr/>
        <a:lstStyle/>
        <a:p>
          <a:endParaRPr lang="fr-FR"/>
        </a:p>
      </dgm:t>
    </dgm:pt>
    <dgm:pt modelId="{D552CC9D-BB69-44DA-AA6B-84DF5B44D64E}" type="pres">
      <dgm:prSet presAssocID="{0DF66470-8219-4CF9-BEEF-6D3A63251C2E}" presName="childText" presStyleLbl="bgAcc1" presStyleIdx="0" presStyleCnt="2" custScaleX="247982" custScaleY="34247" custLinFactNeighborX="-8895" custLinFactNeighborY="-10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01A36E-5238-456E-B45D-B10FE10481B4}" type="pres">
      <dgm:prSet presAssocID="{BDC11B0A-7855-4CC9-8FEA-DF587CD6319A}" presName="Name13" presStyleLbl="parChTrans1D2" presStyleIdx="1" presStyleCnt="2"/>
      <dgm:spPr/>
      <dgm:t>
        <a:bodyPr/>
        <a:lstStyle/>
        <a:p>
          <a:endParaRPr lang="fr-FR"/>
        </a:p>
      </dgm:t>
    </dgm:pt>
    <dgm:pt modelId="{E6F6CF76-222B-433F-B44D-C9694A9ACB69}" type="pres">
      <dgm:prSet presAssocID="{2EB62FE4-DD27-47D5-BC86-ECE7F38FE0D8}" presName="childText" presStyleLbl="bgAcc1" presStyleIdx="1" presStyleCnt="2" custScaleX="248045" custScaleY="39498" custLinFactNeighborX="-8895" custLinFactNeighborY="-34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88DB16-E11D-4B5E-BA35-4647D2EC1A4D}" type="presOf" srcId="{9DF0E630-9282-4F42-8099-D248EBFA2BAD}" destId="{1D662A78-56B3-4AE0-B76D-60FF63B0A7CA}" srcOrd="1" destOrd="0" presId="urn:microsoft.com/office/officeart/2005/8/layout/hierarchy3"/>
    <dgm:cxn modelId="{ED618147-BEC6-419B-BC65-754CC8699D9C}" type="presOf" srcId="{9DF0E630-9282-4F42-8099-D248EBFA2BAD}" destId="{70687685-91AF-4140-9C5E-00E8B4B19A3D}" srcOrd="0" destOrd="0" presId="urn:microsoft.com/office/officeart/2005/8/layout/hierarchy3"/>
    <dgm:cxn modelId="{6F6E1D8C-BD99-4DBD-BC5D-25D89857F944}" type="presOf" srcId="{1373C8EA-7613-4968-800E-47C5083199D4}" destId="{252E5379-6471-47BB-9EC9-2F921DD4F33B}" srcOrd="0" destOrd="0" presId="urn:microsoft.com/office/officeart/2005/8/layout/hierarchy3"/>
    <dgm:cxn modelId="{CBFA84CF-D0B5-40C4-8ABE-4B3A28268CB9}" type="presOf" srcId="{2EB62FE4-DD27-47D5-BC86-ECE7F38FE0D8}" destId="{E6F6CF76-222B-433F-B44D-C9694A9ACB69}" srcOrd="0" destOrd="0" presId="urn:microsoft.com/office/officeart/2005/8/layout/hierarchy3"/>
    <dgm:cxn modelId="{655C2236-ADA4-42B3-8DA2-BB5C96114605}" srcId="{1373C8EA-7613-4968-800E-47C5083199D4}" destId="{9DF0E630-9282-4F42-8099-D248EBFA2BAD}" srcOrd="0" destOrd="0" parTransId="{ACDB5720-79CF-4CB6-990D-750C7432AB42}" sibTransId="{87E48CF8-F57C-469E-AA67-ADA4BA3A35F4}"/>
    <dgm:cxn modelId="{BF149F6B-8F4D-4978-A1D2-3E062476C8EF}" srcId="{9DF0E630-9282-4F42-8099-D248EBFA2BAD}" destId="{0DF66470-8219-4CF9-BEEF-6D3A63251C2E}" srcOrd="0" destOrd="0" parTransId="{48D8E179-2165-4BFC-8BAE-07ED3662B2AE}" sibTransId="{8A68D916-D7DB-4F93-ACFE-21B2CE84BFFA}"/>
    <dgm:cxn modelId="{AFD7C716-FB4B-40B1-8779-6F48D4E47E02}" type="presOf" srcId="{BDC11B0A-7855-4CC9-8FEA-DF587CD6319A}" destId="{7801A36E-5238-456E-B45D-B10FE10481B4}" srcOrd="0" destOrd="0" presId="urn:microsoft.com/office/officeart/2005/8/layout/hierarchy3"/>
    <dgm:cxn modelId="{32B8FD5A-ED95-4CBB-958C-5C53A1C08AE4}" type="presOf" srcId="{48D8E179-2165-4BFC-8BAE-07ED3662B2AE}" destId="{B44FFB3D-A45C-4AE9-9BFC-89118174626E}" srcOrd="0" destOrd="0" presId="urn:microsoft.com/office/officeart/2005/8/layout/hierarchy3"/>
    <dgm:cxn modelId="{93E8647E-DD7B-468E-A78E-100ABC4CFE33}" srcId="{9DF0E630-9282-4F42-8099-D248EBFA2BAD}" destId="{2EB62FE4-DD27-47D5-BC86-ECE7F38FE0D8}" srcOrd="1" destOrd="0" parTransId="{BDC11B0A-7855-4CC9-8FEA-DF587CD6319A}" sibTransId="{9011E0C5-6439-4A55-B8A8-8B01D9B20416}"/>
    <dgm:cxn modelId="{DE56169C-1B4F-454E-B84A-8DB98D5A5476}" type="presOf" srcId="{0DF66470-8219-4CF9-BEEF-6D3A63251C2E}" destId="{D552CC9D-BB69-44DA-AA6B-84DF5B44D64E}" srcOrd="0" destOrd="0" presId="urn:microsoft.com/office/officeart/2005/8/layout/hierarchy3"/>
    <dgm:cxn modelId="{89F2B8AF-D188-428C-B895-A8249781BBDD}" type="presParOf" srcId="{252E5379-6471-47BB-9EC9-2F921DD4F33B}" destId="{38B7952D-66BD-4B3D-8F9B-56876DAFEEF3}" srcOrd="0" destOrd="0" presId="urn:microsoft.com/office/officeart/2005/8/layout/hierarchy3"/>
    <dgm:cxn modelId="{A87B2D7B-EB6B-418B-A781-A041312CBFA7}" type="presParOf" srcId="{38B7952D-66BD-4B3D-8F9B-56876DAFEEF3}" destId="{A904057B-5A82-4625-83F8-EBF847DF3B59}" srcOrd="0" destOrd="0" presId="urn:microsoft.com/office/officeart/2005/8/layout/hierarchy3"/>
    <dgm:cxn modelId="{39112174-5E20-4AE6-9FC3-1B23D0389E77}" type="presParOf" srcId="{A904057B-5A82-4625-83F8-EBF847DF3B59}" destId="{70687685-91AF-4140-9C5E-00E8B4B19A3D}" srcOrd="0" destOrd="0" presId="urn:microsoft.com/office/officeart/2005/8/layout/hierarchy3"/>
    <dgm:cxn modelId="{6E790528-4008-48BE-AD25-64DDFAE304F0}" type="presParOf" srcId="{A904057B-5A82-4625-83F8-EBF847DF3B59}" destId="{1D662A78-56B3-4AE0-B76D-60FF63B0A7CA}" srcOrd="1" destOrd="0" presId="urn:microsoft.com/office/officeart/2005/8/layout/hierarchy3"/>
    <dgm:cxn modelId="{73FD2AB3-A04E-45B3-A19D-3700CB63C5AF}" type="presParOf" srcId="{38B7952D-66BD-4B3D-8F9B-56876DAFEEF3}" destId="{B905E53B-5EE3-400C-B09C-F4CAD232E8F1}" srcOrd="1" destOrd="0" presId="urn:microsoft.com/office/officeart/2005/8/layout/hierarchy3"/>
    <dgm:cxn modelId="{B9EBB1D7-CDF2-49E5-83C7-45EDD8ECEFD0}" type="presParOf" srcId="{B905E53B-5EE3-400C-B09C-F4CAD232E8F1}" destId="{B44FFB3D-A45C-4AE9-9BFC-89118174626E}" srcOrd="0" destOrd="0" presId="urn:microsoft.com/office/officeart/2005/8/layout/hierarchy3"/>
    <dgm:cxn modelId="{1AAC3240-6B53-4E97-BE62-DAA8921E4418}" type="presParOf" srcId="{B905E53B-5EE3-400C-B09C-F4CAD232E8F1}" destId="{D552CC9D-BB69-44DA-AA6B-84DF5B44D64E}" srcOrd="1" destOrd="0" presId="urn:microsoft.com/office/officeart/2005/8/layout/hierarchy3"/>
    <dgm:cxn modelId="{C9FCD10A-CE8A-436B-9ADF-C5DED8502BF3}" type="presParOf" srcId="{B905E53B-5EE3-400C-B09C-F4CAD232E8F1}" destId="{7801A36E-5238-456E-B45D-B10FE10481B4}" srcOrd="2" destOrd="0" presId="urn:microsoft.com/office/officeart/2005/8/layout/hierarchy3"/>
    <dgm:cxn modelId="{0F6B2DF5-99F0-4B50-B86E-A42A458B38B2}" type="presParOf" srcId="{B905E53B-5EE3-400C-B09C-F4CAD232E8F1}" destId="{E6F6CF76-222B-433F-B44D-C9694A9ACB6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73C8EA-7613-4968-800E-47C5083199D4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F66470-8219-4CF9-BEEF-6D3A63251C2E}">
      <dgm:prSet phldrT="[Texte]"/>
      <dgm:spPr>
        <a:ln>
          <a:solidFill>
            <a:srgbClr val="49C60A"/>
          </a:solidFill>
        </a:ln>
      </dgm:spPr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Contacter </a:t>
          </a:r>
          <a:r>
            <a:rPr lang="fr-FR" b="1" dirty="0" smtClean="0">
              <a:latin typeface="Book Antiqua" panose="02040602050305030304" pitchFamily="18" charset="0"/>
              <a:hlinkClick xmlns:r="http://schemas.openxmlformats.org/officeDocument/2006/relationships" r:id="rId1"/>
            </a:rPr>
            <a:t>BDA</a:t>
          </a:r>
          <a:endParaRPr lang="fr-FR" b="1" dirty="0">
            <a:latin typeface="Book Antiqua" panose="02040602050305030304" pitchFamily="18" charset="0"/>
          </a:endParaRPr>
        </a:p>
      </dgm:t>
    </dgm:pt>
    <dgm:pt modelId="{48D8E179-2165-4BFC-8BAE-07ED3662B2AE}" type="par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8A68D916-D7DB-4F93-ACFE-21B2CE84BFFA}" type="sibTrans" cxnId="{BF149F6B-8F4D-4978-A1D2-3E062476C8EF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9DF0E630-9282-4F42-8099-D248EBFA2BAD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>
              <a:latin typeface="Book Antiqua" panose="02040602050305030304" pitchFamily="18" charset="0"/>
            </a:rPr>
            <a:t>COUT FORFAITAIRE</a:t>
          </a:r>
          <a:endParaRPr lang="fr-FR" dirty="0">
            <a:latin typeface="Book Antiqua" panose="02040602050305030304" pitchFamily="18" charset="0"/>
          </a:endParaRPr>
        </a:p>
      </dgm:t>
    </dgm:pt>
    <dgm:pt modelId="{87E48CF8-F57C-469E-AA67-ADA4BA3A35F4}" type="sib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ACDB5720-79CF-4CB6-990D-750C7432AB42}" type="parTrans" cxnId="{655C2236-ADA4-42B3-8DA2-BB5C96114605}">
      <dgm:prSet/>
      <dgm:spPr/>
      <dgm:t>
        <a:bodyPr/>
        <a:lstStyle/>
        <a:p>
          <a:endParaRPr lang="fr-FR">
            <a:latin typeface="Book Antiqua" panose="02040602050305030304" pitchFamily="18" charset="0"/>
          </a:endParaRPr>
        </a:p>
      </dgm:t>
    </dgm:pt>
    <dgm:pt modelId="{252E5379-6471-47BB-9EC9-2F921DD4F33B}" type="pres">
      <dgm:prSet presAssocID="{1373C8EA-7613-4968-800E-47C5083199D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8B7952D-66BD-4B3D-8F9B-56876DAFEEF3}" type="pres">
      <dgm:prSet presAssocID="{9DF0E630-9282-4F42-8099-D248EBFA2BAD}" presName="root" presStyleCnt="0"/>
      <dgm:spPr/>
    </dgm:pt>
    <dgm:pt modelId="{A904057B-5A82-4625-83F8-EBF847DF3B59}" type="pres">
      <dgm:prSet presAssocID="{9DF0E630-9282-4F42-8099-D248EBFA2BAD}" presName="rootComposite" presStyleCnt="0"/>
      <dgm:spPr/>
    </dgm:pt>
    <dgm:pt modelId="{70687685-91AF-4140-9C5E-00E8B4B19A3D}" type="pres">
      <dgm:prSet presAssocID="{9DF0E630-9282-4F42-8099-D248EBFA2BAD}" presName="rootText" presStyleLbl="node1" presStyleIdx="0" presStyleCnt="1" custScaleX="260526" custScaleY="37899" custLinFactNeighborX="2352" custLinFactNeighborY="-7363"/>
      <dgm:spPr/>
      <dgm:t>
        <a:bodyPr/>
        <a:lstStyle/>
        <a:p>
          <a:endParaRPr lang="fr-FR"/>
        </a:p>
      </dgm:t>
    </dgm:pt>
    <dgm:pt modelId="{1D662A78-56B3-4AE0-B76D-60FF63B0A7CA}" type="pres">
      <dgm:prSet presAssocID="{9DF0E630-9282-4F42-8099-D248EBFA2BAD}" presName="rootConnector" presStyleLbl="node1" presStyleIdx="0" presStyleCnt="1"/>
      <dgm:spPr/>
      <dgm:t>
        <a:bodyPr/>
        <a:lstStyle/>
        <a:p>
          <a:endParaRPr lang="fr-FR"/>
        </a:p>
      </dgm:t>
    </dgm:pt>
    <dgm:pt modelId="{B905E53B-5EE3-400C-B09C-F4CAD232E8F1}" type="pres">
      <dgm:prSet presAssocID="{9DF0E630-9282-4F42-8099-D248EBFA2BAD}" presName="childShape" presStyleCnt="0"/>
      <dgm:spPr/>
    </dgm:pt>
    <dgm:pt modelId="{B44FFB3D-A45C-4AE9-9BFC-89118174626E}" type="pres">
      <dgm:prSet presAssocID="{48D8E179-2165-4BFC-8BAE-07ED3662B2AE}" presName="Name13" presStyleLbl="parChTrans1D2" presStyleIdx="0" presStyleCnt="1"/>
      <dgm:spPr/>
      <dgm:t>
        <a:bodyPr/>
        <a:lstStyle/>
        <a:p>
          <a:endParaRPr lang="fr-FR"/>
        </a:p>
      </dgm:t>
    </dgm:pt>
    <dgm:pt modelId="{D552CC9D-BB69-44DA-AA6B-84DF5B44D64E}" type="pres">
      <dgm:prSet presAssocID="{0DF66470-8219-4CF9-BEEF-6D3A63251C2E}" presName="childText" presStyleLbl="bgAcc1" presStyleIdx="0" presStyleCnt="1" custScaleX="247982" custScaleY="34247" custLinFactNeighborX="-8895" custLinFactNeighborY="-10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148016F-1B1F-4215-9508-B5FD8C433482}" type="presOf" srcId="{9DF0E630-9282-4F42-8099-D248EBFA2BAD}" destId="{70687685-91AF-4140-9C5E-00E8B4B19A3D}" srcOrd="0" destOrd="0" presId="urn:microsoft.com/office/officeart/2005/8/layout/hierarchy3"/>
    <dgm:cxn modelId="{7D907CE6-795C-4BB7-A86B-767780B47B28}" type="presOf" srcId="{9DF0E630-9282-4F42-8099-D248EBFA2BAD}" destId="{1D662A78-56B3-4AE0-B76D-60FF63B0A7CA}" srcOrd="1" destOrd="0" presId="urn:microsoft.com/office/officeart/2005/8/layout/hierarchy3"/>
    <dgm:cxn modelId="{655C2236-ADA4-42B3-8DA2-BB5C96114605}" srcId="{1373C8EA-7613-4968-800E-47C5083199D4}" destId="{9DF0E630-9282-4F42-8099-D248EBFA2BAD}" srcOrd="0" destOrd="0" parTransId="{ACDB5720-79CF-4CB6-990D-750C7432AB42}" sibTransId="{87E48CF8-F57C-469E-AA67-ADA4BA3A35F4}"/>
    <dgm:cxn modelId="{BF149F6B-8F4D-4978-A1D2-3E062476C8EF}" srcId="{9DF0E630-9282-4F42-8099-D248EBFA2BAD}" destId="{0DF66470-8219-4CF9-BEEF-6D3A63251C2E}" srcOrd="0" destOrd="0" parTransId="{48D8E179-2165-4BFC-8BAE-07ED3662B2AE}" sibTransId="{8A68D916-D7DB-4F93-ACFE-21B2CE84BFFA}"/>
    <dgm:cxn modelId="{2D1EE5E7-CBD4-4EFD-B86D-C75CD046387E}" type="presOf" srcId="{0DF66470-8219-4CF9-BEEF-6D3A63251C2E}" destId="{D552CC9D-BB69-44DA-AA6B-84DF5B44D64E}" srcOrd="0" destOrd="0" presId="urn:microsoft.com/office/officeart/2005/8/layout/hierarchy3"/>
    <dgm:cxn modelId="{3E032935-DB8C-4A45-BE68-C7D0DD744A30}" type="presOf" srcId="{48D8E179-2165-4BFC-8BAE-07ED3662B2AE}" destId="{B44FFB3D-A45C-4AE9-9BFC-89118174626E}" srcOrd="0" destOrd="0" presId="urn:microsoft.com/office/officeart/2005/8/layout/hierarchy3"/>
    <dgm:cxn modelId="{83F61D73-AC52-486C-A789-2D2C2C618332}" type="presOf" srcId="{1373C8EA-7613-4968-800E-47C5083199D4}" destId="{252E5379-6471-47BB-9EC9-2F921DD4F33B}" srcOrd="0" destOrd="0" presId="urn:microsoft.com/office/officeart/2005/8/layout/hierarchy3"/>
    <dgm:cxn modelId="{893F09BF-E125-4FE9-87A7-F81C8C19CDC2}" type="presParOf" srcId="{252E5379-6471-47BB-9EC9-2F921DD4F33B}" destId="{38B7952D-66BD-4B3D-8F9B-56876DAFEEF3}" srcOrd="0" destOrd="0" presId="urn:microsoft.com/office/officeart/2005/8/layout/hierarchy3"/>
    <dgm:cxn modelId="{14BD6762-9D66-4D80-B455-F73557B1C360}" type="presParOf" srcId="{38B7952D-66BD-4B3D-8F9B-56876DAFEEF3}" destId="{A904057B-5A82-4625-83F8-EBF847DF3B59}" srcOrd="0" destOrd="0" presId="urn:microsoft.com/office/officeart/2005/8/layout/hierarchy3"/>
    <dgm:cxn modelId="{063F84F2-4DDA-4F59-9F9C-045B5953F1B6}" type="presParOf" srcId="{A904057B-5A82-4625-83F8-EBF847DF3B59}" destId="{70687685-91AF-4140-9C5E-00E8B4B19A3D}" srcOrd="0" destOrd="0" presId="urn:microsoft.com/office/officeart/2005/8/layout/hierarchy3"/>
    <dgm:cxn modelId="{B5A983DA-003C-47D6-B7A9-9851755E516D}" type="presParOf" srcId="{A904057B-5A82-4625-83F8-EBF847DF3B59}" destId="{1D662A78-56B3-4AE0-B76D-60FF63B0A7CA}" srcOrd="1" destOrd="0" presId="urn:microsoft.com/office/officeart/2005/8/layout/hierarchy3"/>
    <dgm:cxn modelId="{F0BE7043-CC5F-4E88-A3DD-2C27A85382DA}" type="presParOf" srcId="{38B7952D-66BD-4B3D-8F9B-56876DAFEEF3}" destId="{B905E53B-5EE3-400C-B09C-F4CAD232E8F1}" srcOrd="1" destOrd="0" presId="urn:microsoft.com/office/officeart/2005/8/layout/hierarchy3"/>
    <dgm:cxn modelId="{B0C5ACC6-A4B7-44F2-B1A4-817108AB1265}" type="presParOf" srcId="{B905E53B-5EE3-400C-B09C-F4CAD232E8F1}" destId="{B44FFB3D-A45C-4AE9-9BFC-89118174626E}" srcOrd="0" destOrd="0" presId="urn:microsoft.com/office/officeart/2005/8/layout/hierarchy3"/>
    <dgm:cxn modelId="{994DAD03-FD0E-4B50-B88A-D13720D4CF80}" type="presParOf" srcId="{B905E53B-5EE3-400C-B09C-F4CAD232E8F1}" destId="{D552CC9D-BB69-44DA-AA6B-84DF5B44D64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CAE92F-A795-4FB5-A196-4E7F50786B1B}">
      <dsp:nvSpPr>
        <dsp:cNvPr id="0" name=""/>
        <dsp:cNvSpPr/>
      </dsp:nvSpPr>
      <dsp:spPr>
        <a:xfrm>
          <a:off x="0" y="120925"/>
          <a:ext cx="7200800" cy="2583154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6"/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latin typeface="Book Antiqua" panose="02040602050305030304" pitchFamily="18" charset="0"/>
            </a:rPr>
            <a:t>RECENSEMENT DES POINTS D’ARGENT ET POINTS DE VENTE DE PRODUITS DE GRANDE CONSOMMATION</a:t>
          </a:r>
          <a:endParaRPr lang="fr-FR" sz="2600" b="1" kern="1200" dirty="0">
            <a:solidFill>
              <a:schemeClr val="bg1"/>
            </a:solidFill>
            <a:latin typeface="Book Antiqua" panose="02040602050305030304" pitchFamily="18" charset="0"/>
          </a:endParaRPr>
        </a:p>
      </dsp:txBody>
      <dsp:txXfrm>
        <a:off x="0" y="120925"/>
        <a:ext cx="7200800" cy="25831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B215B7-FAAE-4E17-97EF-938589FA32B8}">
      <dsp:nvSpPr>
        <dsp:cNvPr id="0" name=""/>
        <dsp:cNvSpPr/>
      </dsp:nvSpPr>
      <dsp:spPr>
        <a:xfrm>
          <a:off x="0" y="0"/>
          <a:ext cx="7560840" cy="785054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latin typeface="Book Antiqua" panose="02040602050305030304" pitchFamily="18" charset="0"/>
            </a:rPr>
            <a:t>EXPERIENCES DE BDA EN MATIERE DE RECENSEMENTS</a:t>
          </a:r>
          <a:endParaRPr lang="fr-FR" sz="2400" kern="1200" dirty="0">
            <a:latin typeface="Book Antiqua" panose="02040602050305030304" pitchFamily="18" charset="0"/>
          </a:endParaRPr>
        </a:p>
      </dsp:txBody>
      <dsp:txXfrm>
        <a:off x="0" y="0"/>
        <a:ext cx="7560840" cy="78505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687685-91AF-4140-9C5E-00E8B4B19A3D}">
      <dsp:nvSpPr>
        <dsp:cNvPr id="0" name=""/>
        <dsp:cNvSpPr/>
      </dsp:nvSpPr>
      <dsp:spPr>
        <a:xfrm>
          <a:off x="268615" y="0"/>
          <a:ext cx="7336604" cy="533631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>
              <a:latin typeface="Book Antiqua" panose="02040602050305030304" pitchFamily="18" charset="0"/>
            </a:rPr>
            <a:t>INFORMATIONS COLLECTEES </a:t>
          </a:r>
          <a:endParaRPr lang="fr-FR" sz="2900" kern="1200" dirty="0">
            <a:latin typeface="Book Antiqua" panose="02040602050305030304" pitchFamily="18" charset="0"/>
          </a:endParaRPr>
        </a:p>
      </dsp:txBody>
      <dsp:txXfrm>
        <a:off x="268615" y="0"/>
        <a:ext cx="7336604" cy="533631"/>
      </dsp:txXfrm>
    </dsp:sp>
    <dsp:sp modelId="{B44FFB3D-A45C-4AE9-9BFC-89118174626E}">
      <dsp:nvSpPr>
        <dsp:cNvPr id="0" name=""/>
        <dsp:cNvSpPr/>
      </dsp:nvSpPr>
      <dsp:spPr>
        <a:xfrm>
          <a:off x="1002276" y="533631"/>
          <a:ext cx="467034" cy="578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8804"/>
              </a:lnTo>
              <a:lnTo>
                <a:pt x="467034" y="5788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2CC9D-BB69-44DA-AA6B-84DF5B44D64E}">
      <dsp:nvSpPr>
        <dsp:cNvPr id="0" name=""/>
        <dsp:cNvSpPr/>
      </dsp:nvSpPr>
      <dsp:spPr>
        <a:xfrm>
          <a:off x="1469310" y="871330"/>
          <a:ext cx="5586684" cy="482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9C60A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>
              <a:latin typeface="Book Antiqua" panose="02040602050305030304" pitchFamily="18" charset="0"/>
            </a:rPr>
            <a:t>Pour les Points d’argent</a:t>
          </a:r>
          <a:endParaRPr lang="fr-FR" sz="2700" b="1" kern="1200" dirty="0">
            <a:latin typeface="Book Antiqua" panose="02040602050305030304" pitchFamily="18" charset="0"/>
          </a:endParaRPr>
        </a:p>
      </dsp:txBody>
      <dsp:txXfrm>
        <a:off x="1469310" y="871330"/>
        <a:ext cx="5586684" cy="48221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D25283-E92E-4F55-BCFF-C5CB50504B9A}">
      <dsp:nvSpPr>
        <dsp:cNvPr id="0" name=""/>
        <dsp:cNvSpPr/>
      </dsp:nvSpPr>
      <dsp:spPr>
        <a:xfrm rot="5400000">
          <a:off x="4649686" y="-1756035"/>
          <a:ext cx="984568" cy="4931107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Book Antiqua" panose="02040602050305030304" pitchFamily="18" charset="0"/>
            </a:rPr>
            <a:t>Smartphones</a:t>
          </a:r>
          <a:endParaRPr lang="fr-FR" sz="2000" kern="1200" dirty="0">
            <a:latin typeface="Book Antiqua" panose="02040602050305030304" pitchFamily="18" charset="0"/>
          </a:endParaRPr>
        </a:p>
      </dsp:txBody>
      <dsp:txXfrm rot="5400000">
        <a:off x="4649686" y="-1756035"/>
        <a:ext cx="984568" cy="4931107"/>
      </dsp:txXfrm>
    </dsp:sp>
    <dsp:sp modelId="{0D76C6BC-367D-403D-95A1-15746B47AE30}">
      <dsp:nvSpPr>
        <dsp:cNvPr id="0" name=""/>
        <dsp:cNvSpPr/>
      </dsp:nvSpPr>
      <dsp:spPr>
        <a:xfrm>
          <a:off x="0" y="2558"/>
          <a:ext cx="2773748" cy="123071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b="1" kern="1200" dirty="0" smtClean="0">
              <a:latin typeface="Book Antiqua" panose="02040602050305030304" pitchFamily="18" charset="0"/>
            </a:rPr>
            <a:t>Support de collecte </a:t>
          </a:r>
          <a:endParaRPr lang="fr-FR" sz="3400" kern="1200" dirty="0">
            <a:latin typeface="Book Antiqua" panose="02040602050305030304" pitchFamily="18" charset="0"/>
          </a:endParaRPr>
        </a:p>
      </dsp:txBody>
      <dsp:txXfrm>
        <a:off x="0" y="2558"/>
        <a:ext cx="2773748" cy="1230710"/>
      </dsp:txXfrm>
    </dsp:sp>
    <dsp:sp modelId="{23F3ADB4-664D-4777-A41F-95BDCFEB57F9}">
      <dsp:nvSpPr>
        <dsp:cNvPr id="0" name=""/>
        <dsp:cNvSpPr/>
      </dsp:nvSpPr>
      <dsp:spPr>
        <a:xfrm rot="5400000">
          <a:off x="4747017" y="-555393"/>
          <a:ext cx="984568" cy="4931107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Book Antiqua" panose="02040602050305030304" pitchFamily="18" charset="0"/>
            </a:rPr>
            <a:t>120 agents recenseurs, 10 superviseurs et cartographes</a:t>
          </a:r>
          <a:endParaRPr lang="fr-FR" sz="2000" kern="1200" dirty="0">
            <a:latin typeface="Book Antiqua" panose="02040602050305030304" pitchFamily="18" charset="0"/>
          </a:endParaRPr>
        </a:p>
      </dsp:txBody>
      <dsp:txXfrm rot="5400000">
        <a:off x="4747017" y="-555393"/>
        <a:ext cx="984568" cy="4931107"/>
      </dsp:txXfrm>
    </dsp:sp>
    <dsp:sp modelId="{1BD42DFB-AD4D-41CF-BA1A-C55C35EE0925}">
      <dsp:nvSpPr>
        <dsp:cNvPr id="0" name=""/>
        <dsp:cNvSpPr/>
      </dsp:nvSpPr>
      <dsp:spPr>
        <a:xfrm>
          <a:off x="0" y="1294805"/>
          <a:ext cx="2773748" cy="123071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b="1" kern="1200" dirty="0" smtClean="0">
              <a:latin typeface="Book Antiqua" panose="02040602050305030304" pitchFamily="18" charset="0"/>
            </a:rPr>
            <a:t>Équipe Terrain </a:t>
          </a:r>
          <a:endParaRPr lang="fr-FR" sz="3400" b="1" kern="1200" dirty="0">
            <a:latin typeface="Book Antiqua" panose="02040602050305030304" pitchFamily="18" charset="0"/>
          </a:endParaRPr>
        </a:p>
      </dsp:txBody>
      <dsp:txXfrm>
        <a:off x="0" y="1294805"/>
        <a:ext cx="2773748" cy="1230710"/>
      </dsp:txXfrm>
    </dsp:sp>
    <dsp:sp modelId="{3B8AC60E-F94D-4016-B7CE-6FB05FB5487C}">
      <dsp:nvSpPr>
        <dsp:cNvPr id="0" name=""/>
        <dsp:cNvSpPr/>
      </dsp:nvSpPr>
      <dsp:spPr>
        <a:xfrm rot="5400000">
          <a:off x="4747017" y="703732"/>
          <a:ext cx="984568" cy="4931107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Book Antiqua" panose="02040602050305030304" pitchFamily="18" charset="0"/>
            </a:rPr>
            <a:t>Balayage systématique </a:t>
          </a:r>
          <a:endParaRPr lang="fr-FR" sz="2000" kern="1200" dirty="0">
            <a:latin typeface="Book Antiqua" panose="02040602050305030304" pitchFamily="18" charset="0"/>
          </a:endParaRPr>
        </a:p>
      </dsp:txBody>
      <dsp:txXfrm rot="5400000">
        <a:off x="4747017" y="703732"/>
        <a:ext cx="984568" cy="4931107"/>
      </dsp:txXfrm>
    </dsp:sp>
    <dsp:sp modelId="{DA56AF8C-217B-4184-A814-498D72C8EBF0}">
      <dsp:nvSpPr>
        <dsp:cNvPr id="0" name=""/>
        <dsp:cNvSpPr/>
      </dsp:nvSpPr>
      <dsp:spPr>
        <a:xfrm>
          <a:off x="0" y="2587051"/>
          <a:ext cx="2773748" cy="123071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b="1" kern="1200" dirty="0" smtClean="0">
              <a:latin typeface="Book Antiqua" panose="02040602050305030304" pitchFamily="18" charset="0"/>
            </a:rPr>
            <a:t>Collecte</a:t>
          </a:r>
          <a:endParaRPr lang="fr-FR" sz="3400" kern="1200" dirty="0">
            <a:latin typeface="Book Antiqua" panose="02040602050305030304" pitchFamily="18" charset="0"/>
          </a:endParaRPr>
        </a:p>
      </dsp:txBody>
      <dsp:txXfrm>
        <a:off x="0" y="2587051"/>
        <a:ext cx="2773748" cy="1230710"/>
      </dsp:txXfrm>
    </dsp:sp>
    <dsp:sp modelId="{1A0C42B3-95FE-4631-9252-F2A12BD1EFBB}">
      <dsp:nvSpPr>
        <dsp:cNvPr id="0" name=""/>
        <dsp:cNvSpPr/>
      </dsp:nvSpPr>
      <dsp:spPr>
        <a:xfrm rot="5400000">
          <a:off x="4747017" y="2029099"/>
          <a:ext cx="984568" cy="4931107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Book Antiqua" panose="02040602050305030304" pitchFamily="18" charset="0"/>
            </a:rPr>
            <a:t>Auprès de 5% des points recensés après passage des agents recenseurs</a:t>
          </a:r>
          <a:endParaRPr lang="fr-FR" sz="2000" kern="1200" dirty="0">
            <a:latin typeface="Book Antiqua" panose="02040602050305030304" pitchFamily="18" charset="0"/>
          </a:endParaRPr>
        </a:p>
      </dsp:txBody>
      <dsp:txXfrm rot="5400000">
        <a:off x="4747017" y="2029099"/>
        <a:ext cx="984568" cy="4931107"/>
      </dsp:txXfrm>
    </dsp:sp>
    <dsp:sp modelId="{AEB76F5E-AE7B-49E7-8A13-E8D51791E77A}">
      <dsp:nvSpPr>
        <dsp:cNvPr id="0" name=""/>
        <dsp:cNvSpPr/>
      </dsp:nvSpPr>
      <dsp:spPr>
        <a:xfrm>
          <a:off x="0" y="3879298"/>
          <a:ext cx="2773748" cy="123071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b="1" kern="1200" dirty="0" smtClean="0">
              <a:latin typeface="Book Antiqua" panose="02040602050305030304" pitchFamily="18" charset="0"/>
            </a:rPr>
            <a:t>Retour terrain </a:t>
          </a:r>
          <a:endParaRPr lang="fr-FR" sz="3400" b="1" kern="1200" dirty="0">
            <a:latin typeface="Book Antiqua" panose="02040602050305030304" pitchFamily="18" charset="0"/>
          </a:endParaRPr>
        </a:p>
      </dsp:txBody>
      <dsp:txXfrm>
        <a:off x="0" y="3879298"/>
        <a:ext cx="2773748" cy="123071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687685-91AF-4140-9C5E-00E8B4B19A3D}">
      <dsp:nvSpPr>
        <dsp:cNvPr id="0" name=""/>
        <dsp:cNvSpPr/>
      </dsp:nvSpPr>
      <dsp:spPr>
        <a:xfrm>
          <a:off x="0" y="1152138"/>
          <a:ext cx="7919852" cy="576054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>
              <a:latin typeface="Book Antiqua" panose="02040602050305030304" pitchFamily="18" charset="0"/>
            </a:rPr>
            <a:t>LIVRABLES</a:t>
          </a:r>
          <a:endParaRPr lang="fr-FR" sz="3200" kern="1200" dirty="0">
            <a:latin typeface="Book Antiqua" panose="02040602050305030304" pitchFamily="18" charset="0"/>
          </a:endParaRPr>
        </a:p>
      </dsp:txBody>
      <dsp:txXfrm>
        <a:off x="0" y="1152138"/>
        <a:ext cx="7919852" cy="576054"/>
      </dsp:txXfrm>
    </dsp:sp>
    <dsp:sp modelId="{B44FFB3D-A45C-4AE9-9BFC-89118174626E}">
      <dsp:nvSpPr>
        <dsp:cNvPr id="0" name=""/>
        <dsp:cNvSpPr/>
      </dsp:nvSpPr>
      <dsp:spPr>
        <a:xfrm>
          <a:off x="791985" y="1728193"/>
          <a:ext cx="792498" cy="824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182"/>
              </a:lnTo>
              <a:lnTo>
                <a:pt x="792498" y="824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2CC9D-BB69-44DA-AA6B-84DF5B44D64E}">
      <dsp:nvSpPr>
        <dsp:cNvPr id="0" name=""/>
        <dsp:cNvSpPr/>
      </dsp:nvSpPr>
      <dsp:spPr>
        <a:xfrm>
          <a:off x="1584484" y="2292103"/>
          <a:ext cx="6030817" cy="5205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9C60A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latin typeface="Book Antiqua" panose="02040602050305030304" pitchFamily="18" charset="0"/>
            </a:rPr>
            <a:t>Rapport d’analyse et note méthodologique</a:t>
          </a:r>
          <a:endParaRPr lang="fr-FR" sz="2000" kern="1200" dirty="0">
            <a:latin typeface="Book Antiqua" panose="02040602050305030304" pitchFamily="18" charset="0"/>
          </a:endParaRPr>
        </a:p>
      </dsp:txBody>
      <dsp:txXfrm>
        <a:off x="1584484" y="2292103"/>
        <a:ext cx="6030817" cy="520545"/>
      </dsp:txXfrm>
    </dsp:sp>
    <dsp:sp modelId="{7801A36E-5238-456E-B45D-B10FE10481B4}">
      <dsp:nvSpPr>
        <dsp:cNvPr id="0" name=""/>
        <dsp:cNvSpPr/>
      </dsp:nvSpPr>
      <dsp:spPr>
        <a:xfrm>
          <a:off x="791985" y="1728193"/>
          <a:ext cx="792498" cy="1764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4628"/>
              </a:lnTo>
              <a:lnTo>
                <a:pt x="792498" y="1764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6CF76-222B-433F-B44D-C9694A9ACB69}">
      <dsp:nvSpPr>
        <dsp:cNvPr id="0" name=""/>
        <dsp:cNvSpPr/>
      </dsp:nvSpPr>
      <dsp:spPr>
        <a:xfrm>
          <a:off x="1584484" y="3192642"/>
          <a:ext cx="6032349" cy="600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9C60A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latin typeface="Book Antiqua" panose="02040602050305030304" pitchFamily="18" charset="0"/>
            </a:rPr>
            <a:t>Base de données</a:t>
          </a:r>
          <a:r>
            <a:rPr lang="fr-FR" sz="2000" kern="1200" dirty="0" smtClean="0">
              <a:latin typeface="Book Antiqua" panose="02040602050305030304" pitchFamily="18" charset="0"/>
            </a:rPr>
            <a:t>  : </a:t>
          </a:r>
          <a:r>
            <a:rPr lang="fr-FR" sz="2000" b="1" kern="1200" dirty="0" smtClean="0">
              <a:latin typeface="Book Antiqua" panose="02040602050305030304" pitchFamily="18" charset="0"/>
            </a:rPr>
            <a:t>Format Excel</a:t>
          </a:r>
          <a:endParaRPr lang="fr-FR" sz="2000" b="1" kern="1200" dirty="0">
            <a:latin typeface="Book Antiqua" panose="02040602050305030304" pitchFamily="18" charset="0"/>
          </a:endParaRPr>
        </a:p>
      </dsp:txBody>
      <dsp:txXfrm>
        <a:off x="1584484" y="3192642"/>
        <a:ext cx="6032349" cy="600359"/>
      </dsp:txXfrm>
    </dsp:sp>
    <dsp:sp modelId="{F5B2E27E-B2FC-46FE-8736-7A5F7F7EB5DA}">
      <dsp:nvSpPr>
        <dsp:cNvPr id="0" name=""/>
        <dsp:cNvSpPr/>
      </dsp:nvSpPr>
      <dsp:spPr>
        <a:xfrm>
          <a:off x="791985" y="1728193"/>
          <a:ext cx="736709" cy="2714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4611"/>
              </a:lnTo>
              <a:lnTo>
                <a:pt x="736709" y="2714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F6F68-8DA3-415D-8555-242DA7F9DDC9}">
      <dsp:nvSpPr>
        <dsp:cNvPr id="0" name=""/>
        <dsp:cNvSpPr/>
      </dsp:nvSpPr>
      <dsp:spPr>
        <a:xfrm>
          <a:off x="1528695" y="4172995"/>
          <a:ext cx="6064354" cy="539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9C60A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latin typeface="Book Antiqua" panose="02040602050305030304" pitchFamily="18" charset="0"/>
            </a:rPr>
            <a:t>Cartographie électronique des points  recensés </a:t>
          </a:r>
        </a:p>
      </dsp:txBody>
      <dsp:txXfrm>
        <a:off x="1528695" y="4172995"/>
        <a:ext cx="6064354" cy="53962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687685-91AF-4140-9C5E-00E8B4B19A3D}">
      <dsp:nvSpPr>
        <dsp:cNvPr id="0" name=""/>
        <dsp:cNvSpPr/>
      </dsp:nvSpPr>
      <dsp:spPr>
        <a:xfrm>
          <a:off x="1027" y="1683947"/>
          <a:ext cx="7919852" cy="576054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>
              <a:latin typeface="Book Antiqua" panose="02040602050305030304" pitchFamily="18" charset="0"/>
            </a:rPr>
            <a:t>DATE DES LIVRABLES</a:t>
          </a:r>
          <a:endParaRPr lang="fr-FR" sz="3200" kern="1200" dirty="0">
            <a:latin typeface="Book Antiqua" panose="02040602050305030304" pitchFamily="18" charset="0"/>
          </a:endParaRPr>
        </a:p>
      </dsp:txBody>
      <dsp:txXfrm>
        <a:off x="1027" y="1683947"/>
        <a:ext cx="7919852" cy="576054"/>
      </dsp:txXfrm>
    </dsp:sp>
    <dsp:sp modelId="{B44FFB3D-A45C-4AE9-9BFC-89118174626E}">
      <dsp:nvSpPr>
        <dsp:cNvPr id="0" name=""/>
        <dsp:cNvSpPr/>
      </dsp:nvSpPr>
      <dsp:spPr>
        <a:xfrm>
          <a:off x="793012" y="2260002"/>
          <a:ext cx="575148" cy="736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571"/>
              </a:lnTo>
              <a:lnTo>
                <a:pt x="575148" y="7365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2CC9D-BB69-44DA-AA6B-84DF5B44D64E}">
      <dsp:nvSpPr>
        <dsp:cNvPr id="0" name=""/>
        <dsp:cNvSpPr/>
      </dsp:nvSpPr>
      <dsp:spPr>
        <a:xfrm>
          <a:off x="1368161" y="2736301"/>
          <a:ext cx="6030817" cy="5205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9C60A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 smtClean="0">
              <a:latin typeface="Book Antiqua" panose="02040602050305030304" pitchFamily="18" charset="0"/>
            </a:rPr>
            <a:t>Dakar : 17 novembre</a:t>
          </a:r>
          <a:endParaRPr lang="fr-FR" sz="3000" b="1" kern="1200" dirty="0">
            <a:latin typeface="Book Antiqua" panose="02040602050305030304" pitchFamily="18" charset="0"/>
          </a:endParaRPr>
        </a:p>
      </dsp:txBody>
      <dsp:txXfrm>
        <a:off x="1368161" y="2736301"/>
        <a:ext cx="6030817" cy="520545"/>
      </dsp:txXfrm>
    </dsp:sp>
    <dsp:sp modelId="{7801A36E-5238-456E-B45D-B10FE10481B4}">
      <dsp:nvSpPr>
        <dsp:cNvPr id="0" name=""/>
        <dsp:cNvSpPr/>
      </dsp:nvSpPr>
      <dsp:spPr>
        <a:xfrm>
          <a:off x="793012" y="2260002"/>
          <a:ext cx="575148" cy="1640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0583"/>
              </a:lnTo>
              <a:lnTo>
                <a:pt x="575148" y="16405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6CF76-222B-433F-B44D-C9694A9ACB69}">
      <dsp:nvSpPr>
        <dsp:cNvPr id="0" name=""/>
        <dsp:cNvSpPr/>
      </dsp:nvSpPr>
      <dsp:spPr>
        <a:xfrm>
          <a:off x="1368161" y="3600405"/>
          <a:ext cx="6032349" cy="600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9C60A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 smtClean="0">
              <a:latin typeface="Book Antiqua" panose="02040602050305030304" pitchFamily="18" charset="0"/>
            </a:rPr>
            <a:t>Intérieur du pays : 5 décembre</a:t>
          </a:r>
          <a:endParaRPr lang="fr-FR" sz="3000" b="1" kern="1200" dirty="0">
            <a:latin typeface="Book Antiqua" panose="02040602050305030304" pitchFamily="18" charset="0"/>
          </a:endParaRPr>
        </a:p>
      </dsp:txBody>
      <dsp:txXfrm>
        <a:off x="1368161" y="3600405"/>
        <a:ext cx="6032349" cy="60035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687685-91AF-4140-9C5E-00E8B4B19A3D}">
      <dsp:nvSpPr>
        <dsp:cNvPr id="0" name=""/>
        <dsp:cNvSpPr/>
      </dsp:nvSpPr>
      <dsp:spPr>
        <a:xfrm>
          <a:off x="1027" y="2174123"/>
          <a:ext cx="7919852" cy="576054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>
              <a:latin typeface="Book Antiqua" panose="02040602050305030304" pitchFamily="18" charset="0"/>
            </a:rPr>
            <a:t>COUT FORFAITAIRE</a:t>
          </a:r>
          <a:endParaRPr lang="fr-FR" sz="3200" kern="1200" dirty="0">
            <a:latin typeface="Book Antiqua" panose="02040602050305030304" pitchFamily="18" charset="0"/>
          </a:endParaRPr>
        </a:p>
      </dsp:txBody>
      <dsp:txXfrm>
        <a:off x="1027" y="2174123"/>
        <a:ext cx="7919852" cy="576054"/>
      </dsp:txXfrm>
    </dsp:sp>
    <dsp:sp modelId="{B44FFB3D-A45C-4AE9-9BFC-89118174626E}">
      <dsp:nvSpPr>
        <dsp:cNvPr id="0" name=""/>
        <dsp:cNvSpPr/>
      </dsp:nvSpPr>
      <dsp:spPr>
        <a:xfrm>
          <a:off x="793012" y="2750178"/>
          <a:ext cx="575148" cy="736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571"/>
              </a:lnTo>
              <a:lnTo>
                <a:pt x="575148" y="7365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2CC9D-BB69-44DA-AA6B-84DF5B44D64E}">
      <dsp:nvSpPr>
        <dsp:cNvPr id="0" name=""/>
        <dsp:cNvSpPr/>
      </dsp:nvSpPr>
      <dsp:spPr>
        <a:xfrm>
          <a:off x="1368161" y="3226477"/>
          <a:ext cx="6030817" cy="5205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9C60A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 smtClean="0">
              <a:latin typeface="Book Antiqua" panose="02040602050305030304" pitchFamily="18" charset="0"/>
            </a:rPr>
            <a:t>Contacter </a:t>
          </a:r>
          <a:r>
            <a:rPr lang="fr-FR" sz="3000" b="1" kern="1200" dirty="0" smtClean="0">
              <a:latin typeface="Book Antiqua" panose="02040602050305030304" pitchFamily="18" charset="0"/>
              <a:hlinkClick xmlns:r="http://schemas.openxmlformats.org/officeDocument/2006/relationships" r:id="rId1"/>
            </a:rPr>
            <a:t>BDA</a:t>
          </a:r>
          <a:endParaRPr lang="fr-FR" sz="3000" b="1" kern="1200" dirty="0">
            <a:latin typeface="Book Antiqua" panose="02040602050305030304" pitchFamily="18" charset="0"/>
          </a:endParaRPr>
        </a:p>
      </dsp:txBody>
      <dsp:txXfrm>
        <a:off x="1368161" y="3226477"/>
        <a:ext cx="6030817" cy="520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6A2A4-ED57-4DDF-88E6-3BD9C670CD1C}" type="datetimeFigureOut">
              <a:rPr lang="fr-FR" smtClean="0"/>
              <a:pPr/>
              <a:t>10/02/2015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635C2-1D26-4FC6-8214-404EB375413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47410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1CA0A-BE6A-43AC-81A7-02B19C369C04}" type="datetimeFigureOut">
              <a:rPr lang="fr-FR" smtClean="0"/>
              <a:pPr/>
              <a:t>10/02/2015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EF830-EB86-440B-8381-25F9A6E0FBD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02934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EF830-EB86-440B-8381-25F9A6E0FBDE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1367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EF830-EB86-440B-8381-25F9A6E0FBDE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1367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EF830-EB86-440B-8381-25F9A6E0FBDE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1367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1B2C-11E9-4AB2-8588-91B2523EC0D6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6720-F404-49B1-A418-409BC2889F1B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3A92-BD0A-436A-A093-243F028E9B4A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8573-BB11-4BE9-8360-94E5B08A5B0E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8408-DCD6-4937-B251-64FFD7F6DAE3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4FE9C-C5D6-4E5C-B91C-A4F88703283C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C2B0-0268-4ACB-8D4C-E8FDCA349883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918-C3D3-4684-BCA8-8884A13577EB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9B23-A17A-4CC3-B5CD-82C80E53FC30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55A8-6234-49EC-A216-8054C06F49DB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BB2-412F-4E46-AF89-B223546A9A9E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EA0E-79BD-4DAC-905F-2330099FFB98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F8A1-FCB4-43CF-9C3F-311029F649B4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22DC-D732-4A1A-9E2D-A18314E40B9A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7039-2384-4CD6-9D69-053084D9F3E9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9FDB-DA81-4437-974A-8798708B8704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C3CE1-46D1-455B-94D3-36EF46475754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dirty="0" smtClean="0"/>
              <a:t>2 Mai 2013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CB188-7C22-4ABB-AEF7-754E01ACC6B9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60C63-07FD-4BCA-9828-5111A8B89C30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BA4F9-BEB1-4AB5-9F54-132606B37670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BBC24-2EC5-4872-97BF-86626ACF0552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970C2-5D76-4B19-B6D1-3029FA520D80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7" name="Image 6" descr="bda.pn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800000" cy="57142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966-A25A-43F6-8BDD-4C3A94A0C050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5775C-FFAC-410F-AFCD-437A2BD2A682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3FA76-6B5F-4FB8-9079-2B238DB2B41E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958B1-CBE8-4A47-ADF4-BF9747AF3226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05291C-2D90-46B7-BE36-E8BC074E2CC9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fr-FR" smtClean="0"/>
              <a:t>2 Mai 2013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5307-BB47-433F-80D9-439B64D905D4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DCBB-8B47-4E4C-ADF1-4C366CB5DF1F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CFB9-8F09-447C-8A3A-74CF4DF29637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879A-73F4-4172-9459-5FAA60952414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EDF2-90EE-4B59-AAA6-E0917AB64E0C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DC7C0-7AF3-4460-B56C-C2CF1A11A553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7BFE1-7138-4D12-B966-EBAD8DD70407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345CA-6021-46EA-BD6D-E753D00B6F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7A5BF-AD10-4207-B25A-A9CD9C0F4765}" type="datetime4">
              <a:rPr lang="fr-FR" smtClean="0"/>
              <a:pPr/>
              <a:t>10 février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 Mai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C0EC-90BB-4A37-8CC9-DB47CCE2AE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8"/>
            <a:ext cx="1125717" cy="1102624"/>
          </a:xfrm>
          <a:prstGeom prst="donut">
            <a:avLst>
              <a:gd name="adj" fmla="val 11833"/>
            </a:avLst>
          </a:prstGeom>
          <a:solidFill>
            <a:schemeClr val="bg1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6470848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C6FBAD-F60E-433E-A681-21B6394BC348}" type="datetime4">
              <a:rPr lang="fr-FR" smtClean="0"/>
              <a:pPr/>
              <a:t>10 février 2015</a:t>
            </a:fld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none"/>
        </p:style>
        <p:txBody>
          <a:bodyPr anchor="b"/>
          <a:lstStyle>
            <a:lvl1pPr algn="ctr" eaLnBrk="1" latinLnBrk="0" hangingPunct="1">
              <a:defRPr kumimoji="0" sz="1200" b="1">
                <a:solidFill>
                  <a:schemeClr val="bg1"/>
                </a:solidFill>
                <a:effectLst/>
              </a:defRPr>
            </a:lvl1pPr>
            <a:extLst/>
          </a:lstStyle>
          <a:p>
            <a:fld id="{D2459507-6593-417C-B992-AA9BB207EC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9" name="Image 18" descr="bda.png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43608" y="6381368"/>
            <a:ext cx="786493" cy="360000"/>
          </a:xfrm>
          <a:prstGeom prst="rect">
            <a:avLst/>
          </a:prstGeom>
        </p:spPr>
      </p:pic>
      <p:pic>
        <p:nvPicPr>
          <p:cNvPr id="20" name="Image 19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35696" y="6381328"/>
            <a:ext cx="1025035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Connecteur droit 24"/>
          <p:cNvCxnSpPr/>
          <p:nvPr/>
        </p:nvCxnSpPr>
        <p:spPr>
          <a:xfrm>
            <a:off x="899592" y="6309320"/>
            <a:ext cx="8244408" cy="0"/>
          </a:xfrm>
          <a:prstGeom prst="line">
            <a:avLst/>
          </a:prstGeom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1</a:t>
            </a:fld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890093157"/>
              </p:ext>
            </p:extLst>
          </p:nvPr>
        </p:nvGraphicFramePr>
        <p:xfrm>
          <a:off x="1331640" y="1340768"/>
          <a:ext cx="720080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space réservé du texte 2"/>
          <p:cNvSpPr txBox="1">
            <a:spLocks/>
          </p:cNvSpPr>
          <p:nvPr/>
        </p:nvSpPr>
        <p:spPr>
          <a:xfrm>
            <a:off x="2483768" y="4284438"/>
            <a:ext cx="5141168" cy="501600"/>
          </a:xfrm>
          <a:prstGeom prst="rect">
            <a:avLst/>
          </a:prstGeom>
        </p:spPr>
        <p:txBody>
          <a:bodyPr tIns="0">
            <a:normAutofit fontScale="55000" lnSpcReduction="20000"/>
          </a:bodyPr>
          <a:lstStyle/>
          <a:p>
            <a:pPr marL="27432" lvl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fr-FR" sz="3800" b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SENEGAL (Dakar et Intérieur du pays)</a:t>
            </a:r>
          </a:p>
          <a:p>
            <a:pPr marL="1399032" lvl="3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403648" y="1124745"/>
            <a:ext cx="7488832" cy="5040560"/>
          </a:xfrm>
        </p:spPr>
        <p:txBody>
          <a:bodyPr>
            <a:noAutofit/>
          </a:bodyPr>
          <a:lstStyle/>
          <a:p>
            <a:pPr algn="just"/>
            <a:endParaRPr lang="fr-FR" sz="500" dirty="0" smtClean="0"/>
          </a:p>
          <a:p>
            <a:pPr marL="82296" indent="0" algn="just">
              <a:lnSpc>
                <a:spcPct val="170000"/>
              </a:lnSpc>
              <a:buNone/>
            </a:pPr>
            <a:r>
              <a:rPr lang="fr-FR" sz="1200" b="1" dirty="0" smtClean="0">
                <a:latin typeface="Book Antiqua" panose="02040602050305030304" pitchFamily="18" charset="0"/>
              </a:rPr>
              <a:t>BDA </a:t>
            </a:r>
            <a:r>
              <a:rPr lang="fr-FR" sz="1200" b="1" dirty="0">
                <a:latin typeface="Book Antiqua" panose="02040602050305030304" pitchFamily="18" charset="0"/>
              </a:rPr>
              <a:t>est familier avec les recensements de populations diverses :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 points de vente de lubrifiants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populations de la zone de </a:t>
            </a:r>
            <a:r>
              <a:rPr lang="fr-FR" sz="1200" b="1" dirty="0" err="1">
                <a:latin typeface="Book Antiqua" panose="02040602050305030304" pitchFamily="18" charset="0"/>
              </a:rPr>
              <a:t>Sambangalou</a:t>
            </a:r>
            <a:r>
              <a:rPr lang="fr-FR" sz="1200" b="1" dirty="0">
                <a:latin typeface="Book Antiqua" panose="02040602050305030304" pitchFamily="18" charset="0"/>
              </a:rPr>
              <a:t> (Sud Est de Kédougou, Nord de la Guinée) devant être déplacées dans le cadre de la construction d’un barrage sur le fleuve Gambie- Base de données, Analyse des résultats, Localisation GPS des infrastructures concernées.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points de vente des produits de grande consommation de la région de Dakar- Base de données- analyse sommaire des données- Carte électronique 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points de vente de gaz en bouteille- Base de données 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points de vente de Cigarettes- Base de données, rapports, carte électronique 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Elaboration d’un plan d’action de réinstallation dans le cadre du projet d’autoroute à péage Dakar-</a:t>
            </a:r>
            <a:r>
              <a:rPr lang="fr-FR" sz="1200" b="1" dirty="0" err="1">
                <a:latin typeface="Book Antiqua" panose="02040602050305030304" pitchFamily="18" charset="0"/>
              </a:rPr>
              <a:t>Diamnadio</a:t>
            </a:r>
            <a:r>
              <a:rPr lang="fr-FR" sz="1200" b="1" dirty="0">
                <a:latin typeface="Book Antiqua" panose="02040602050305030304" pitchFamily="18" charset="0"/>
              </a:rPr>
              <a:t> pour le tronçon Pikine-forêt de </a:t>
            </a:r>
            <a:r>
              <a:rPr lang="fr-FR" sz="1200" b="1" dirty="0" err="1">
                <a:latin typeface="Book Antiqua" panose="02040602050305030304" pitchFamily="18" charset="0"/>
              </a:rPr>
              <a:t>Mbao</a:t>
            </a:r>
            <a:r>
              <a:rPr lang="fr-FR" sz="1200" b="1" dirty="0">
                <a:latin typeface="Book Antiqua" panose="02040602050305030304" pitchFamily="18" charset="0"/>
              </a:rPr>
              <a:t> 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points de vente de produits de téléphonie mobile (SENTEL) 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points de vente des produits Coca-Cola </a:t>
            </a:r>
          </a:p>
          <a:p>
            <a:pPr lvl="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structures sanitaires et scolaires de la région de DAKAR (MCES) 2011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fr-FR" sz="1200" b="1" dirty="0">
                <a:latin typeface="Book Antiqua" panose="02040602050305030304" pitchFamily="18" charset="0"/>
              </a:rPr>
              <a:t>Recensement des points de vente de grandes consommations (Nielsen)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Ø"/>
            </a:pPr>
            <a:endParaRPr lang="fr-FR" sz="1200" dirty="0" smtClean="0">
              <a:solidFill>
                <a:srgbClr val="FFC000"/>
              </a:solidFill>
            </a:endParaRPr>
          </a:p>
          <a:p>
            <a:endParaRPr lang="fr-FR" sz="500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xmlns="" val="1032938178"/>
              </p:ext>
            </p:extLst>
          </p:nvPr>
        </p:nvGraphicFramePr>
        <p:xfrm>
          <a:off x="1403648" y="260649"/>
          <a:ext cx="7560840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372374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331640" y="1268760"/>
            <a:ext cx="7488832" cy="2088232"/>
          </a:xfrm>
        </p:spPr>
        <p:txBody>
          <a:bodyPr>
            <a:noAutofit/>
          </a:bodyPr>
          <a:lstStyle/>
          <a:p>
            <a:pPr marL="82296" lvl="0" indent="0" algn="ctr">
              <a:lnSpc>
                <a:spcPct val="170000"/>
              </a:lnSpc>
              <a:buNone/>
            </a:pPr>
            <a:endParaRPr lang="fr-FR" sz="1200" b="1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1200" b="1" dirty="0" smtClean="0">
                <a:latin typeface="Book Antiqua" panose="02040602050305030304" pitchFamily="18" charset="0"/>
              </a:rPr>
              <a:t>Type de points d’argent </a:t>
            </a:r>
            <a:r>
              <a:rPr lang="fr-FR" sz="1200" b="1" dirty="0">
                <a:latin typeface="Book Antiqua" panose="02040602050305030304" pitchFamily="18" charset="0"/>
              </a:rPr>
              <a:t>(particuliers distributeurs </a:t>
            </a:r>
            <a:r>
              <a:rPr lang="fr-FR" sz="1200" b="1" dirty="0" smtClean="0">
                <a:latin typeface="Book Antiqua" panose="02040602050305030304" pitchFamily="18" charset="0"/>
              </a:rPr>
              <a:t>d’argent, </a:t>
            </a:r>
            <a:r>
              <a:rPr lang="fr-FR" sz="1200" b="1" dirty="0">
                <a:latin typeface="Book Antiqua" panose="02040602050305030304" pitchFamily="18" charset="0"/>
              </a:rPr>
              <a:t>agences </a:t>
            </a:r>
            <a:r>
              <a:rPr lang="fr-FR" sz="1200" b="1" dirty="0" smtClean="0">
                <a:latin typeface="Book Antiqua" panose="02040602050305030304" pitchFamily="18" charset="0"/>
              </a:rPr>
              <a:t>bancaires, agences de micro finances, agences postales, GAB),</a:t>
            </a:r>
          </a:p>
          <a:p>
            <a:pPr>
              <a:lnSpc>
                <a:spcPct val="170000"/>
              </a:lnSpc>
            </a:pPr>
            <a:r>
              <a:rPr lang="en-US" sz="1200" b="1" dirty="0" smtClean="0">
                <a:latin typeface="Book Antiqua" panose="02040602050305030304" pitchFamily="18" charset="0"/>
              </a:rPr>
              <a:t>Nom du point d’ argent,</a:t>
            </a:r>
          </a:p>
          <a:p>
            <a:pPr>
              <a:lnSpc>
                <a:spcPct val="170000"/>
              </a:lnSpc>
            </a:pPr>
            <a:r>
              <a:rPr lang="en-US" sz="1200" b="1" dirty="0">
                <a:latin typeface="Book Antiqua" panose="02040602050305030304" pitchFamily="18" charset="0"/>
              </a:rPr>
              <a:t>Identité du décideur du point d’argent (Nom et numéro de téléphone</a:t>
            </a:r>
            <a:r>
              <a:rPr lang="en-US" sz="1200" b="1" dirty="0" smtClean="0">
                <a:latin typeface="Book Antiqua" panose="02040602050305030304" pitchFamily="18" charset="0"/>
              </a:rPr>
              <a:t>), 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1200" b="1" dirty="0" smtClean="0">
                <a:latin typeface="Book Antiqua" panose="02040602050305030304" pitchFamily="18" charset="0"/>
              </a:rPr>
              <a:t>Coordonnées </a:t>
            </a:r>
            <a:r>
              <a:rPr lang="fr-FR" sz="1200" b="1" dirty="0">
                <a:latin typeface="Book Antiqua" panose="02040602050305030304" pitchFamily="18" charset="0"/>
              </a:rPr>
              <a:t>géographiques (région, département, </a:t>
            </a:r>
            <a:r>
              <a:rPr lang="fr-FR" sz="1200" b="1" dirty="0" smtClean="0">
                <a:latin typeface="Book Antiqua" panose="02040602050305030304" pitchFamily="18" charset="0"/>
              </a:rPr>
              <a:t>commune, quartier, repère</a:t>
            </a:r>
            <a:r>
              <a:rPr lang="fr-FR" sz="1200" b="1" dirty="0">
                <a:latin typeface="Book Antiqua" panose="02040602050305030304" pitchFamily="18" charset="0"/>
              </a:rPr>
              <a:t>,</a:t>
            </a:r>
            <a:r>
              <a:rPr lang="fr-FR" sz="1200" b="1" dirty="0" smtClean="0">
                <a:latin typeface="Book Antiqua" panose="02040602050305030304" pitchFamily="18" charset="0"/>
              </a:rPr>
              <a:t> </a:t>
            </a:r>
            <a:r>
              <a:rPr lang="fr-FR" sz="1200" b="1" dirty="0">
                <a:latin typeface="Book Antiqua" panose="02040602050305030304" pitchFamily="18" charset="0"/>
              </a:rPr>
              <a:t>milieu de </a:t>
            </a:r>
            <a:r>
              <a:rPr lang="fr-FR" sz="1200" b="1" dirty="0" smtClean="0">
                <a:latin typeface="Book Antiqua" panose="02040602050305030304" pitchFamily="18" charset="0"/>
              </a:rPr>
              <a:t>résidence),</a:t>
            </a:r>
            <a:endParaRPr lang="fr-FR" sz="1200" b="1" dirty="0">
              <a:latin typeface="Book Antiqua" panose="0204060205030503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1200" b="1" dirty="0" smtClean="0">
                <a:latin typeface="Book Antiqua" panose="02040602050305030304" pitchFamily="18" charset="0"/>
              </a:rPr>
              <a:t>Coordonnées GPS</a:t>
            </a:r>
            <a:r>
              <a:rPr lang="fr-FR" sz="1200" b="1" dirty="0">
                <a:latin typeface="Book Antiqua" panose="02040602050305030304" pitchFamily="18" charset="0"/>
              </a:rPr>
              <a:t>,</a:t>
            </a:r>
            <a:endParaRPr lang="en-US" sz="1200" b="1" dirty="0" smtClean="0">
              <a:latin typeface="Book Antiqua" panose="02040602050305030304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1200" b="1" dirty="0" smtClean="0">
                <a:latin typeface="Book Antiqua" panose="02040602050305030304" pitchFamily="18" charset="0"/>
              </a:rPr>
              <a:t>Services de transfert d’argent proposés par le point d’argent  (Wari, Joni-Joni, Western Union, </a:t>
            </a:r>
            <a:r>
              <a:rPr lang="en-US" sz="1200" b="1" dirty="0">
                <a:latin typeface="Book Antiqua" panose="02040602050305030304" pitchFamily="18" charset="0"/>
              </a:rPr>
              <a:t>Money gram, Money </a:t>
            </a:r>
            <a:r>
              <a:rPr lang="en-US" sz="1200" b="1" dirty="0" smtClean="0">
                <a:latin typeface="Book Antiqua" panose="02040602050305030304" pitchFamily="18" charset="0"/>
              </a:rPr>
              <a:t>express, Orange Money, Tigo Cash, etc.)</a:t>
            </a:r>
            <a:r>
              <a:rPr lang="fr-FR" sz="1200" b="1" dirty="0" smtClean="0">
                <a:latin typeface="Book Antiqua" panose="02040602050305030304" pitchFamily="18" charset="0"/>
              </a:rPr>
              <a:t>,</a:t>
            </a:r>
          </a:p>
          <a:p>
            <a:pPr>
              <a:lnSpc>
                <a:spcPct val="170000"/>
              </a:lnSpc>
            </a:pPr>
            <a:r>
              <a:rPr lang="fr-FR" sz="1200" b="1" dirty="0" smtClean="0">
                <a:latin typeface="Book Antiqua" panose="02040602050305030304" pitchFamily="18" charset="0"/>
              </a:rPr>
              <a:t>Autres services proposés par le point d’argent,</a:t>
            </a:r>
          </a:p>
          <a:p>
            <a:pPr>
              <a:lnSpc>
                <a:spcPct val="170000"/>
              </a:lnSpc>
            </a:pPr>
            <a:r>
              <a:rPr lang="fr-FR" sz="1200" b="1" dirty="0" smtClean="0">
                <a:latin typeface="Book Antiqua" panose="02040602050305030304" pitchFamily="18" charset="0"/>
              </a:rPr>
              <a:t>Activité principale  du point d’argent, </a:t>
            </a:r>
          </a:p>
          <a:p>
            <a:pPr>
              <a:lnSpc>
                <a:spcPct val="170000"/>
              </a:lnSpc>
            </a:pPr>
            <a:r>
              <a:rPr lang="fr-FR" sz="1200" b="1" dirty="0" smtClean="0">
                <a:latin typeface="Book Antiqua" panose="02040602050305030304" pitchFamily="18" charset="0"/>
              </a:rPr>
              <a:t>Nombre </a:t>
            </a:r>
            <a:r>
              <a:rPr lang="fr-FR" sz="1200" b="1" dirty="0">
                <a:latin typeface="Book Antiqua" panose="02040602050305030304" pitchFamily="18" charset="0"/>
              </a:rPr>
              <a:t>moyen  de  </a:t>
            </a:r>
            <a:r>
              <a:rPr lang="fr-FR" sz="1200" b="1" dirty="0" smtClean="0">
                <a:latin typeface="Book Antiqua" panose="02040602050305030304" pitchFamily="18" charset="0"/>
              </a:rPr>
              <a:t>transactions  </a:t>
            </a:r>
            <a:r>
              <a:rPr lang="fr-FR" sz="1200" b="1" dirty="0">
                <a:latin typeface="Book Antiqua" panose="02040602050305030304" pitchFamily="18" charset="0"/>
              </a:rPr>
              <a:t>par semaine, </a:t>
            </a:r>
            <a:endParaRPr lang="fr-FR" sz="1200" b="1" dirty="0" smtClean="0">
              <a:latin typeface="Book Antiqua" panose="02040602050305030304" pitchFamily="18" charset="0"/>
            </a:endParaRPr>
          </a:p>
          <a:p>
            <a:pPr>
              <a:lnSpc>
                <a:spcPct val="170000"/>
              </a:lnSpc>
            </a:pPr>
            <a:r>
              <a:rPr lang="fr-FR" sz="1200" b="1" dirty="0" smtClean="0">
                <a:latin typeface="Book Antiqua" panose="02040602050305030304" pitchFamily="18" charset="0"/>
              </a:rPr>
              <a:t>Montant </a:t>
            </a:r>
            <a:r>
              <a:rPr lang="fr-FR" sz="1200" b="1" dirty="0">
                <a:latin typeface="Book Antiqua" panose="02040602050305030304" pitchFamily="18" charset="0"/>
              </a:rPr>
              <a:t>moyen </a:t>
            </a:r>
            <a:r>
              <a:rPr lang="fr-FR" sz="1200" b="1" dirty="0" smtClean="0">
                <a:latin typeface="Book Antiqua" panose="02040602050305030304" pitchFamily="18" charset="0"/>
              </a:rPr>
              <a:t>par transaction,</a:t>
            </a:r>
          </a:p>
          <a:p>
            <a:pPr marL="82296" indent="0">
              <a:lnSpc>
                <a:spcPct val="170000"/>
              </a:lnSpc>
              <a:buNone/>
            </a:pPr>
            <a:endParaRPr lang="fr-FR" sz="500" dirty="0"/>
          </a:p>
          <a:p>
            <a:pPr>
              <a:lnSpc>
                <a:spcPct val="170000"/>
              </a:lnSpc>
            </a:pPr>
            <a:endParaRPr lang="fr-FR" sz="1200" b="1" dirty="0" smtClean="0">
              <a:latin typeface="Book Antiqua" panose="02040602050305030304" pitchFamily="18" charset="0"/>
            </a:endParaRPr>
          </a:p>
          <a:p>
            <a:pPr>
              <a:lnSpc>
                <a:spcPct val="170000"/>
              </a:lnSpc>
            </a:pPr>
            <a:endParaRPr lang="fr-FR" sz="1200" b="1" dirty="0">
              <a:latin typeface="Book Antiqua" panose="02040602050305030304" pitchFamily="18" charset="0"/>
            </a:endParaRPr>
          </a:p>
          <a:p>
            <a:endParaRPr lang="fr-FR" sz="500" dirty="0" smtClean="0"/>
          </a:p>
          <a:p>
            <a:endParaRPr lang="fr-FR" sz="500" dirty="0" smtClean="0">
              <a:solidFill>
                <a:srgbClr val="FFC000"/>
              </a:solidFill>
            </a:endParaRPr>
          </a:p>
          <a:p>
            <a:endParaRPr lang="fr-FR" sz="500" dirty="0"/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xmlns="" val="1327904065"/>
              </p:ext>
            </p:extLst>
          </p:nvPr>
        </p:nvGraphicFramePr>
        <p:xfrm>
          <a:off x="1223120" y="188640"/>
          <a:ext cx="7741368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lèche droite 1"/>
          <p:cNvSpPr/>
          <p:nvPr/>
        </p:nvSpPr>
        <p:spPr>
          <a:xfrm>
            <a:off x="2771800" y="1240006"/>
            <a:ext cx="594319" cy="230527"/>
          </a:xfrm>
          <a:prstGeom prst="rightArrow">
            <a:avLst/>
          </a:prstGeom>
          <a:solidFill>
            <a:srgbClr val="49C6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332869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23120" y="1268760"/>
            <a:ext cx="77413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Types de point de vente (boutiques de quartier, épicerie, etc</a:t>
            </a:r>
            <a:r>
              <a:rPr lang="fr-FR" sz="1200" b="1" dirty="0" smtClean="0">
                <a:latin typeface="Book Antiqua" panose="02040602050305030304" pitchFamily="18" charset="0"/>
              </a:rPr>
              <a:t>.),</a:t>
            </a:r>
          </a:p>
          <a:p>
            <a:pPr algn="just">
              <a:lnSpc>
                <a:spcPct val="150000"/>
              </a:lnSpc>
            </a:pPr>
            <a:endParaRPr lang="fr-FR" sz="1200" b="1" dirty="0">
              <a:latin typeface="Book Antiqua" panose="0204060205030503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Nom du point du vente</a:t>
            </a:r>
            <a:r>
              <a:rPr lang="fr-FR" sz="1200" b="1" dirty="0" smtClean="0">
                <a:latin typeface="Book Antiqua" panose="02040602050305030304" pitchFamily="18" charset="0"/>
              </a:rPr>
              <a:t>,</a:t>
            </a:r>
          </a:p>
          <a:p>
            <a:pPr algn="just">
              <a:lnSpc>
                <a:spcPct val="150000"/>
              </a:lnSpc>
            </a:pPr>
            <a:endParaRPr lang="fr-FR" sz="1200" b="1" dirty="0">
              <a:latin typeface="Book Antiqua" panose="0204060205030503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I</a:t>
            </a:r>
            <a:r>
              <a:rPr lang="en-US" sz="1200" b="1" dirty="0" smtClean="0">
                <a:latin typeface="Book Antiqua" panose="02040602050305030304" pitchFamily="18" charset="0"/>
              </a:rPr>
              <a:t>dentité </a:t>
            </a:r>
            <a:r>
              <a:rPr lang="en-US" sz="1200" b="1" dirty="0">
                <a:latin typeface="Book Antiqua" panose="02040602050305030304" pitchFamily="18" charset="0"/>
              </a:rPr>
              <a:t>du </a:t>
            </a:r>
            <a:r>
              <a:rPr lang="en-US" sz="1200" b="1" dirty="0" smtClean="0">
                <a:latin typeface="Book Antiqua" panose="02040602050305030304" pitchFamily="18" charset="0"/>
              </a:rPr>
              <a:t>décideur </a:t>
            </a:r>
            <a:r>
              <a:rPr lang="en-US" sz="1200" b="1" dirty="0">
                <a:latin typeface="Book Antiqua" panose="02040602050305030304" pitchFamily="18" charset="0"/>
              </a:rPr>
              <a:t>du point de vente (Nom et numéro de téléphone), </a:t>
            </a:r>
            <a:endParaRPr lang="en-US" sz="1200" b="1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200" b="1" dirty="0">
              <a:latin typeface="Book Antiqua" panose="0204060205030503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Coordonnées géographiques (région, département, commune, quartier, repères, milieu de résidence</a:t>
            </a:r>
            <a:r>
              <a:rPr lang="fr-FR" sz="1200" b="1" dirty="0" smtClean="0">
                <a:latin typeface="Book Antiqua" panose="02040602050305030304" pitchFamily="18" charset="0"/>
              </a:rPr>
              <a:t>),</a:t>
            </a:r>
            <a:endParaRPr lang="fr-FR" sz="1200" b="1" dirty="0">
              <a:latin typeface="Book Antiqua" panose="0204060205030503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Coordonnées GPS</a:t>
            </a:r>
            <a:r>
              <a:rPr lang="fr-FR" sz="1200" b="1" dirty="0" smtClean="0">
                <a:latin typeface="Book Antiqua" panose="02040602050305030304" pitchFamily="18" charset="0"/>
              </a:rPr>
              <a:t>,</a:t>
            </a:r>
          </a:p>
          <a:p>
            <a:pPr algn="just">
              <a:lnSpc>
                <a:spcPct val="150000"/>
              </a:lnSpc>
            </a:pPr>
            <a:endParaRPr lang="fr-FR" sz="1200" b="1" dirty="0">
              <a:latin typeface="Book Antiqua" panose="0204060205030503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latin typeface="Book Antiqua" panose="02040602050305030304" pitchFamily="18" charset="0"/>
              </a:rPr>
              <a:t>Niveau de distribution (détail, demi ou </a:t>
            </a:r>
            <a:r>
              <a:rPr lang="en-US" sz="1200" b="1" dirty="0" smtClean="0">
                <a:latin typeface="Book Antiqua" panose="02040602050305030304" pitchFamily="18" charset="0"/>
              </a:rPr>
              <a:t> gros</a:t>
            </a:r>
            <a:r>
              <a:rPr lang="en-US" sz="1200" b="1" dirty="0">
                <a:latin typeface="Book Antiqua" panose="02040602050305030304" pitchFamily="18" charset="0"/>
              </a:rPr>
              <a:t>)</a:t>
            </a:r>
            <a:r>
              <a:rPr lang="fr-FR" sz="1200" b="1" dirty="0">
                <a:latin typeface="Book Antiqua" panose="02040602050305030304" pitchFamily="18" charset="0"/>
              </a:rPr>
              <a:t> du point de vente</a:t>
            </a:r>
            <a:r>
              <a:rPr lang="fr-FR" sz="1200" b="1" dirty="0" smtClean="0">
                <a:latin typeface="Book Antiqua" panose="02040602050305030304" pitchFamily="18" charset="0"/>
              </a:rPr>
              <a:t>,</a:t>
            </a:r>
          </a:p>
          <a:p>
            <a:pPr algn="just">
              <a:lnSpc>
                <a:spcPct val="150000"/>
              </a:lnSpc>
            </a:pPr>
            <a:endParaRPr lang="fr-FR" sz="1200" b="1" dirty="0">
              <a:latin typeface="Book Antiqua" panose="0204060205030503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Présence de réfrigérateur / congélateur</a:t>
            </a:r>
            <a:r>
              <a:rPr lang="fr-FR" sz="1200" b="1" dirty="0" smtClean="0">
                <a:latin typeface="Book Antiqua" panose="02040602050305030304" pitchFamily="18" charset="0"/>
              </a:rPr>
              <a:t>,</a:t>
            </a:r>
          </a:p>
          <a:p>
            <a:pPr algn="just">
              <a:lnSpc>
                <a:spcPct val="150000"/>
              </a:lnSpc>
            </a:pPr>
            <a:endParaRPr lang="fr-FR" sz="1200" b="1" dirty="0">
              <a:latin typeface="Book Antiqua" panose="0204060205030503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Retail Audit des marques et formats des produits suivants (savon de toilette, savon de ménage, jus de fruit, poudre à laver, bouillon, moutarde, yaourt, lait UHT, beurre, fromage fondu, lait en poudre, huile, crème dessert, insecticide, pastille.),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latin typeface="Book Antiqua" panose="02040602050305030304" pitchFamily="18" charset="0"/>
              </a:rPr>
              <a:t>Photo de la façade du point de vente.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91680" y="580038"/>
            <a:ext cx="604867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Book Antiqua" panose="02040602050305030304" pitchFamily="18" charset="0"/>
              </a:rPr>
              <a:t>Pour les Points de vente</a:t>
            </a:r>
            <a:endParaRPr lang="fr-FR" b="1" dirty="0">
              <a:latin typeface="Book Antiqua" panose="02040602050305030304" pitchFamily="18" charset="0"/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2339752" y="672371"/>
            <a:ext cx="864096" cy="184666"/>
          </a:xfrm>
          <a:prstGeom prst="rightArrow">
            <a:avLst/>
          </a:prstGeom>
          <a:solidFill>
            <a:srgbClr val="49C6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119869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5</a:t>
            </a:fld>
            <a:endParaRPr lang="fr-FR" dirty="0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xmlns="" val="539784958"/>
              </p:ext>
            </p:extLst>
          </p:nvPr>
        </p:nvGraphicFramePr>
        <p:xfrm>
          <a:off x="1187624" y="1124745"/>
          <a:ext cx="770485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e 5"/>
          <p:cNvGrpSpPr/>
          <p:nvPr/>
        </p:nvGrpSpPr>
        <p:grpSpPr>
          <a:xfrm>
            <a:off x="1115616" y="260648"/>
            <a:ext cx="7783176" cy="692052"/>
            <a:chOff x="324036" y="-2782395"/>
            <a:chExt cx="7783176" cy="692052"/>
          </a:xfrm>
          <a:scene3d>
            <a:camera prst="orthographicFront"/>
            <a:lightRig rig="flat" dir="t"/>
          </a:scene3d>
        </p:grpSpPr>
        <p:sp>
          <p:nvSpPr>
            <p:cNvPr id="7" name="Rectangle à coins arrondis 6"/>
            <p:cNvSpPr/>
            <p:nvPr/>
          </p:nvSpPr>
          <p:spPr>
            <a:xfrm>
              <a:off x="324036" y="-2763247"/>
              <a:ext cx="7560840" cy="672904"/>
            </a:xfrm>
            <a:prstGeom prst="roundRect">
              <a:avLst/>
            </a:prstGeom>
            <a:solidFill>
              <a:srgbClr val="00B050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2068" y="-2782395"/>
              <a:ext cx="7495144" cy="6072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dirty="0" smtClean="0">
                  <a:latin typeface="Book Antiqua" panose="02040602050305030304" pitchFamily="18" charset="0"/>
                </a:rPr>
                <a:t>APPROCHE MÉTHODOLOGIQUE</a:t>
              </a:r>
              <a:endParaRPr lang="fr-FR" sz="2800" b="1" kern="1200" dirty="0">
                <a:latin typeface="Book Antiqua" panose="02040602050305030304" pitchFamily="18" charset="0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xmlns="" val="1127690603"/>
              </p:ext>
            </p:extLst>
          </p:nvPr>
        </p:nvGraphicFramePr>
        <p:xfrm>
          <a:off x="971600" y="332656"/>
          <a:ext cx="792088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7</a:t>
            </a:fld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xmlns="" val="2120788219"/>
              </p:ext>
            </p:extLst>
          </p:nvPr>
        </p:nvGraphicFramePr>
        <p:xfrm>
          <a:off x="971600" y="332656"/>
          <a:ext cx="792088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628460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solidFill>
            <a:srgbClr val="00B050"/>
          </a:solidFill>
        </p:spPr>
        <p:txBody>
          <a:bodyPr/>
          <a:lstStyle/>
          <a:p>
            <a:fld id="{D2459507-6593-417C-B992-AA9BB207EC46}" type="slidenum">
              <a:rPr lang="fr-FR" smtClean="0"/>
              <a:pPr/>
              <a:t>8</a:t>
            </a:fld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xmlns="" val="977239481"/>
              </p:ext>
            </p:extLst>
          </p:nvPr>
        </p:nvGraphicFramePr>
        <p:xfrm>
          <a:off x="971600" y="332656"/>
          <a:ext cx="792088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358450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16502</TotalTime>
  <Words>380</Words>
  <Application>Microsoft Office PowerPoint</Application>
  <PresentationFormat>Affichage à l'écran (4:3)</PresentationFormat>
  <Paragraphs>78</Paragraphs>
  <Slides>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Conception personnalisée</vt:lpstr>
      <vt:lpstr>1_Conception personnalisée</vt:lpstr>
      <vt:lpstr>Solstice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>xxxxxxx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xxxxx</dc:creator>
  <cp:lastModifiedBy>serveur</cp:lastModifiedBy>
  <cp:revision>1696</cp:revision>
  <dcterms:created xsi:type="dcterms:W3CDTF">2011-08-24T15:03:49Z</dcterms:created>
  <dcterms:modified xsi:type="dcterms:W3CDTF">2015-02-10T14:41:41Z</dcterms:modified>
</cp:coreProperties>
</file>